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3" d="100"/>
          <a:sy n="53" d="100"/>
        </p:scale>
        <p:origin x="8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ebfaac71-cb52-4fe9-893f-cd285ad71a25@namprd02.prod.outlook.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dadba335-cc89-464d-8b49-d758c39adbfa@namprd02.prod.outlook.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e9ff5578-6ff9-452a-acd3-483dcb7cbe20@namprd02.prod.outlook.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672861"/>
            <a:ext cx="11829143" cy="1437097"/>
          </a:xfrm>
        </p:spPr>
        <p:txBody>
          <a:bodyPr>
            <a:normAutofit/>
          </a:bodyPr>
          <a:lstStyle/>
          <a:p>
            <a:pPr algn="ctr"/>
            <a:r>
              <a:rPr lang="en-US" b="1" dirty="0" smtClean="0"/>
              <a:t>Waccamaw Intermediate School </a:t>
            </a:r>
            <a:endParaRPr lang="en-US" b="1" dirty="0"/>
          </a:p>
        </p:txBody>
      </p:sp>
      <p:sp>
        <p:nvSpPr>
          <p:cNvPr id="3" name="Subtitle 2"/>
          <p:cNvSpPr>
            <a:spLocks noGrp="1"/>
          </p:cNvSpPr>
          <p:nvPr>
            <p:ph type="subTitle" idx="1"/>
          </p:nvPr>
        </p:nvSpPr>
        <p:spPr>
          <a:xfrm>
            <a:off x="572069" y="2600864"/>
            <a:ext cx="6400800" cy="3190336"/>
          </a:xfrm>
        </p:spPr>
        <p:txBody>
          <a:bodyPr>
            <a:normAutofit/>
          </a:bodyPr>
          <a:lstStyle/>
          <a:p>
            <a:r>
              <a:rPr lang="en-US" sz="4400" b="1" dirty="0" smtClean="0">
                <a:solidFill>
                  <a:schemeClr val="tx1"/>
                </a:solidFill>
              </a:rPr>
              <a:t>Regional History Bee</a:t>
            </a:r>
          </a:p>
          <a:p>
            <a:r>
              <a:rPr lang="en-US" sz="4400" b="1" dirty="0" smtClean="0">
                <a:solidFill>
                  <a:schemeClr val="tx1"/>
                </a:solidFill>
              </a:rPr>
              <a:t>March 1, 2018</a:t>
            </a:r>
          </a:p>
          <a:p>
            <a:r>
              <a:rPr lang="en-US" sz="4400" b="1" dirty="0" smtClean="0">
                <a:solidFill>
                  <a:schemeClr val="tx1"/>
                </a:solidFill>
              </a:rPr>
              <a:t>Concord, NC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8537" y="2600864"/>
            <a:ext cx="2887520" cy="288752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62888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298" y="5067903"/>
            <a:ext cx="8534400" cy="1507067"/>
          </a:xfrm>
        </p:spPr>
        <p:txBody>
          <a:bodyPr/>
          <a:lstStyle/>
          <a:p>
            <a:r>
              <a:rPr lang="en-US" b="1" dirty="0" smtClean="0"/>
              <a:t>Waccamaw Intermediate School</a:t>
            </a:r>
            <a:br>
              <a:rPr lang="en-US" b="1" dirty="0" smtClean="0"/>
            </a:br>
            <a:r>
              <a:rPr lang="en-US" b="1" dirty="0" smtClean="0"/>
              <a:t>Regional history bee participants</a:t>
            </a:r>
            <a:endParaRPr lang="en-US" b="1" dirty="0"/>
          </a:p>
        </p:txBody>
      </p:sp>
      <p:sp>
        <p:nvSpPr>
          <p:cNvPr id="4" name="Rectangle 2"/>
          <p:cNvSpPr>
            <a:spLocks noChangeArrowheads="1"/>
          </p:cNvSpPr>
          <p:nvPr/>
        </p:nvSpPr>
        <p:spPr bwMode="auto">
          <a:xfrm>
            <a:off x="4378391" y="-155032"/>
            <a:ext cx="751395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After competing in the online History Bee Challenge, 33 of our students qualified to participate in the Regional History Bee in Concord, North Carolina. These students are Carter Barnes, Elise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Caywood</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Molly Congdon, Charles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Danysh</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Jace</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Faiella</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Amauri</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Faison, Jennifer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Ferrin</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Clare Fico, Liam Flynn, Brooks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Furr</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Nate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Giltmier</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Ben Hammel, Kaylie Hoops-Player, Jackson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Kaylor</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Emma Keith, Temple Keyser, Luke Kibler, Allison MacLeod, Mary Darby Moore, Andrew Porter, Jackson Rollins, Phoenix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Sauter</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Nina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Sitas</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Duke Smith, Elise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Wahler</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Vivian Xiao, and Victoria </a:t>
            </a:r>
            <a:r>
              <a:rPr kumimoji="0" lang="en-US" altLang="en-US" sz="2000" b="1" i="0" u="none" strike="noStrike" cap="none" normalizeH="0" baseline="0" dirty="0" err="1"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Zasimovitch</a:t>
            </a:r>
            <a:r>
              <a:rPr kumimoji="0" lang="en-US" altLang="en-US" sz="20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 </a:t>
            </a:r>
            <a:endParaRPr kumimoji="0" lang="en-US" altLang="en-US" sz="2000" b="1" i="0" u="none" strike="noStrike" cap="none" normalizeH="0" baseline="0" dirty="0" smtClean="0">
              <a:ln>
                <a:noFill/>
              </a:ln>
              <a:solidFill>
                <a:schemeClr val="bg2">
                  <a:lumMod val="50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descr="cid:ebfaac71-cb52-4fe9-893f-cd285ad71a25@namprd02.prod.outlook.com"/>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4200" y="732218"/>
            <a:ext cx="3821502" cy="286530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71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9" y="0"/>
            <a:ext cx="12192000" cy="1404510"/>
          </a:xfrm>
        </p:spPr>
        <p:txBody>
          <a:bodyPr/>
          <a:lstStyle/>
          <a:p>
            <a:pPr algn="ctr"/>
            <a:r>
              <a:rPr lang="en-US" b="1" dirty="0" smtClean="0"/>
              <a:t>National Spelling Bee Qualifiers</a:t>
            </a:r>
            <a:endParaRPr lang="en-US" b="1" dirty="0"/>
          </a:p>
        </p:txBody>
      </p:sp>
      <p:sp>
        <p:nvSpPr>
          <p:cNvPr id="3" name="Content Placeholder 2"/>
          <p:cNvSpPr>
            <a:spLocks noGrp="1"/>
          </p:cNvSpPr>
          <p:nvPr>
            <p:ph idx="1"/>
          </p:nvPr>
        </p:nvSpPr>
        <p:spPr>
          <a:xfrm>
            <a:off x="188685" y="4354286"/>
            <a:ext cx="11785600" cy="2963684"/>
          </a:xfrm>
        </p:spPr>
        <p:txBody>
          <a:bodyPr>
            <a:normAutofit fontScale="77500" lnSpcReduction="20000"/>
          </a:bodyPr>
          <a:lstStyle/>
          <a:p>
            <a:pPr marL="0" indent="0">
              <a:lnSpc>
                <a:spcPct val="160000"/>
              </a:lnSpc>
              <a:buNone/>
            </a:pPr>
            <a:r>
              <a:rPr lang="en-US" sz="2800" b="1" dirty="0">
                <a:solidFill>
                  <a:schemeClr val="bg2">
                    <a:lumMod val="50000"/>
                  </a:schemeClr>
                </a:solidFill>
              </a:rPr>
              <a:t>Following the completion of the Regional Bee, 12 students qualified to compete in the National History Bee that will be held in Atlanta, Georgia in June, 2018. These students are Elise </a:t>
            </a:r>
            <a:r>
              <a:rPr lang="en-US" sz="2800" b="1" dirty="0" err="1">
                <a:solidFill>
                  <a:schemeClr val="bg2">
                    <a:lumMod val="50000"/>
                  </a:schemeClr>
                </a:solidFill>
              </a:rPr>
              <a:t>Caywood</a:t>
            </a:r>
            <a:r>
              <a:rPr lang="en-US" sz="2800" b="1" dirty="0">
                <a:solidFill>
                  <a:schemeClr val="bg2">
                    <a:lumMod val="50000"/>
                  </a:schemeClr>
                </a:solidFill>
              </a:rPr>
              <a:t>, </a:t>
            </a:r>
            <a:r>
              <a:rPr lang="en-US" sz="2800" b="1" dirty="0" err="1">
                <a:solidFill>
                  <a:schemeClr val="bg2">
                    <a:lumMod val="50000"/>
                  </a:schemeClr>
                </a:solidFill>
              </a:rPr>
              <a:t>Amauri</a:t>
            </a:r>
            <a:r>
              <a:rPr lang="en-US" sz="2800" b="1" dirty="0">
                <a:solidFill>
                  <a:schemeClr val="bg2">
                    <a:lumMod val="50000"/>
                  </a:schemeClr>
                </a:solidFill>
              </a:rPr>
              <a:t> Faison, Clare Fico, Liam Flynn, Brooks </a:t>
            </a:r>
            <a:r>
              <a:rPr lang="en-US" sz="2800" b="1" dirty="0" err="1">
                <a:solidFill>
                  <a:schemeClr val="bg2">
                    <a:lumMod val="50000"/>
                  </a:schemeClr>
                </a:solidFill>
              </a:rPr>
              <a:t>Furr</a:t>
            </a:r>
            <a:r>
              <a:rPr lang="en-US" sz="2800" b="1" dirty="0">
                <a:solidFill>
                  <a:schemeClr val="bg2">
                    <a:lumMod val="50000"/>
                  </a:schemeClr>
                </a:solidFill>
              </a:rPr>
              <a:t>, Charlie Gates, Temple Keyser, Mary Darby Moore, Ella Marina </a:t>
            </a:r>
            <a:r>
              <a:rPr lang="en-US" sz="2800" b="1" dirty="0" err="1">
                <a:solidFill>
                  <a:schemeClr val="bg2">
                    <a:lumMod val="50000"/>
                  </a:schemeClr>
                </a:solidFill>
              </a:rPr>
              <a:t>Papadea</a:t>
            </a:r>
            <a:r>
              <a:rPr lang="en-US" sz="2800" b="1" dirty="0">
                <a:solidFill>
                  <a:schemeClr val="bg2">
                    <a:lumMod val="50000"/>
                  </a:schemeClr>
                </a:solidFill>
              </a:rPr>
              <a:t>, Jackson Rollins, Phoenix </a:t>
            </a:r>
            <a:r>
              <a:rPr lang="en-US" sz="2800" b="1" dirty="0" err="1">
                <a:solidFill>
                  <a:schemeClr val="bg2">
                    <a:lumMod val="50000"/>
                  </a:schemeClr>
                </a:solidFill>
              </a:rPr>
              <a:t>Sauter</a:t>
            </a:r>
            <a:r>
              <a:rPr lang="en-US" sz="2800" b="1" dirty="0">
                <a:solidFill>
                  <a:schemeClr val="bg2">
                    <a:lumMod val="50000"/>
                  </a:schemeClr>
                </a:solidFill>
              </a:rPr>
              <a:t>, and Alex </a:t>
            </a:r>
            <a:r>
              <a:rPr lang="en-US" sz="2800" b="1" dirty="0" err="1">
                <a:solidFill>
                  <a:schemeClr val="bg2">
                    <a:lumMod val="50000"/>
                  </a:schemeClr>
                </a:solidFill>
              </a:rPr>
              <a:t>Wahler</a:t>
            </a:r>
            <a:r>
              <a:rPr lang="en-US" sz="2800" b="1" dirty="0">
                <a:solidFill>
                  <a:schemeClr val="bg2">
                    <a:lumMod val="50000"/>
                  </a:schemeClr>
                </a:solidFill>
              </a:rPr>
              <a:t>.</a:t>
            </a:r>
          </a:p>
          <a:p>
            <a:pPr marL="0" indent="0">
              <a:buNone/>
            </a:pPr>
            <a:r>
              <a:rPr lang="en-US" b="1" dirty="0">
                <a:solidFill>
                  <a:schemeClr val="tx1"/>
                </a:solidFill>
              </a:rPr>
              <a:t> </a:t>
            </a:r>
          </a:p>
          <a:p>
            <a:endParaRPr lang="en-US" dirty="0"/>
          </a:p>
        </p:txBody>
      </p:sp>
      <p:pic>
        <p:nvPicPr>
          <p:cNvPr id="4" name="Picture 3" descr="cid:dadba335-cc89-464d-8b49-d758c39adbfa@namprd02.prod.outlook.com"/>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81575" y="1204685"/>
            <a:ext cx="4533509" cy="302568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5547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86" y="4996291"/>
            <a:ext cx="11814628" cy="1507067"/>
          </a:xfrm>
        </p:spPr>
        <p:txBody>
          <a:bodyPr>
            <a:normAutofit/>
          </a:bodyPr>
          <a:lstStyle/>
          <a:p>
            <a:r>
              <a:rPr lang="en-US" sz="2800" b="1" dirty="0" smtClean="0"/>
              <a:t>                 </a:t>
            </a:r>
            <a:r>
              <a:rPr lang="en-US" sz="2800" b="1" dirty="0" smtClean="0"/>
              <a:t>                   Charlie </a:t>
            </a:r>
            <a:r>
              <a:rPr lang="en-US" sz="2800" b="1" dirty="0" smtClean="0"/>
              <a:t>Gates</a:t>
            </a:r>
            <a:br>
              <a:rPr lang="en-US" sz="2800" b="1" dirty="0" smtClean="0"/>
            </a:br>
            <a:r>
              <a:rPr lang="en-US" sz="2800" b="1" dirty="0" smtClean="0"/>
              <a:t>                    Regional </a:t>
            </a:r>
            <a:r>
              <a:rPr lang="en-US" sz="2800" b="1" dirty="0" smtClean="0"/>
              <a:t>Championship Round Qualifier</a:t>
            </a:r>
            <a:endParaRPr lang="en-US" sz="2800" b="1" dirty="0"/>
          </a:p>
        </p:txBody>
      </p:sp>
      <p:sp>
        <p:nvSpPr>
          <p:cNvPr id="5" name="Rectangle 2"/>
          <p:cNvSpPr>
            <a:spLocks noChangeArrowheads="1"/>
          </p:cNvSpPr>
          <p:nvPr/>
        </p:nvSpPr>
        <p:spPr bwMode="auto">
          <a:xfrm>
            <a:off x="188686" y="397499"/>
            <a:ext cx="1181462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In addition to these accolades,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one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student was selected to compete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in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the Regional Championship Round.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We </a:t>
            </a:r>
            <a:r>
              <a:rPr kumimoji="0" lang="en-US" altLang="en-US" sz="3200" b="1" i="0" u="none" strike="noStrike" cap="none" normalizeH="0" baseline="0" dirty="0" smtClean="0">
                <a:ln>
                  <a:noFill/>
                </a:ln>
                <a:solidFill>
                  <a:schemeClr val="bg2">
                    <a:lumMod val="50000"/>
                  </a:schemeClr>
                </a:solidFill>
                <a:effectLst/>
                <a:latin typeface="+mj-lt"/>
                <a:ea typeface="Calibri" panose="020F0502020204030204" pitchFamily="34" charset="0"/>
                <a:cs typeface="Times New Roman" panose="02020603050405020304" pitchFamily="18" charset="0"/>
              </a:rPr>
              <a:t>are so proud of our students. </a:t>
            </a:r>
            <a:endParaRPr kumimoji="0" lang="en-US" altLang="en-US" b="1" i="0" u="none" strike="noStrike" cap="none" normalizeH="0" baseline="0" dirty="0" smtClean="0">
              <a:ln>
                <a:noFill/>
              </a:ln>
              <a:solidFill>
                <a:schemeClr val="bg2">
                  <a:lumMod val="50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descr="cid:e9ff5578-6ff9-452a-acd3-483dcb7cbe20@namprd02.prod.outlook.com"/>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47543" y="1935816"/>
            <a:ext cx="4919453" cy="368459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79401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TotalTime>
  <Words>235</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Times New Roman</vt:lpstr>
      <vt:lpstr>Wingdings 3</vt:lpstr>
      <vt:lpstr>Slice</vt:lpstr>
      <vt:lpstr>Waccamaw Intermediate School </vt:lpstr>
      <vt:lpstr>Waccamaw Intermediate School Regional history bee participants</vt:lpstr>
      <vt:lpstr>National Spelling Bee Qualifiers</vt:lpstr>
      <vt:lpstr>                                    Charlie Gates                     Regional Championship Round Qualifier</vt:lpstr>
    </vt:vector>
  </TitlesOfParts>
  <Company>GCSD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History Bee</dc:title>
  <dc:creator>Hopkins, Hilde</dc:creator>
  <cp:lastModifiedBy>Almonte, Laura</cp:lastModifiedBy>
  <cp:revision>8</cp:revision>
  <cp:lastPrinted>2018-03-02T15:43:43Z</cp:lastPrinted>
  <dcterms:created xsi:type="dcterms:W3CDTF">2018-03-02T15:25:09Z</dcterms:created>
  <dcterms:modified xsi:type="dcterms:W3CDTF">2018-03-02T19:20:52Z</dcterms:modified>
</cp:coreProperties>
</file>