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60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70" autoAdjust="0"/>
  </p:normalViewPr>
  <p:slideViewPr>
    <p:cSldViewPr snapToGrid="0" snapToObjects="1">
      <p:cViewPr varScale="1">
        <p:scale>
          <a:sx n="80" d="100"/>
          <a:sy n="80" d="100"/>
        </p:scale>
        <p:origin x="114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26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3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8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5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9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4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6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9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8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5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5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50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0296A-89BB-8744-B433-C43D9A0FE9ED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76FBB-53A6-D446-A68B-415A6567F4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9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OUTPUT DEVICES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SHORT PREVIEW ON OUTPUT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9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Inkjet Printer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376" y="1766510"/>
            <a:ext cx="8758970" cy="4934548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800" dirty="0" smtClean="0"/>
              <a:t>An inkjet printer prints by spraying a jet of ink on paper.</a:t>
            </a:r>
          </a:p>
          <a:p>
            <a:pPr>
              <a:lnSpc>
                <a:spcPct val="140000"/>
              </a:lnSpc>
            </a:pPr>
            <a:r>
              <a:rPr lang="en-US" sz="2800" dirty="0" smtClean="0"/>
              <a:t>The Printing mechanism does not makes any physical contact with printing medium, so it is in category of Non-Impact printer.</a:t>
            </a:r>
          </a:p>
          <a:p>
            <a:pPr algn="just">
              <a:lnSpc>
                <a:spcPct val="140000"/>
              </a:lnSpc>
            </a:pPr>
            <a:r>
              <a:rPr lang="en-US" sz="2800" dirty="0" smtClean="0"/>
              <a:t>Suitable for printing small quantities with high quality and multicolor.</a:t>
            </a:r>
          </a:p>
          <a:p>
            <a:pPr>
              <a:lnSpc>
                <a:spcPct val="140000"/>
              </a:lnSpc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2461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Advantages Inkjet Printer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2165792"/>
            <a:ext cx="8742218" cy="39440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Able to print in multicolour</a:t>
            </a:r>
          </a:p>
          <a:p>
            <a:r>
              <a:rPr lang="en-US" sz="3200" dirty="0" smtClean="0"/>
              <a:t>Cheap to buy</a:t>
            </a:r>
          </a:p>
          <a:p>
            <a:r>
              <a:rPr lang="en-US" sz="3200" dirty="0" smtClean="0"/>
              <a:t>Quiet printing </a:t>
            </a:r>
          </a:p>
          <a:p>
            <a:r>
              <a:rPr lang="en-US" sz="3200" dirty="0" smtClean="0"/>
              <a:t>Quality of printing is good</a:t>
            </a:r>
          </a:p>
          <a:p>
            <a:r>
              <a:rPr lang="en-US" sz="3200" dirty="0" smtClean="0"/>
              <a:t>Light weight and small in size</a:t>
            </a:r>
          </a:p>
          <a:p>
            <a:endParaRPr lang="en-US" sz="3200" b="1" dirty="0" smtClean="0"/>
          </a:p>
          <a:p>
            <a:pPr marL="0" indent="0">
              <a:buNone/>
            </a:pPr>
            <a:endParaRPr lang="en-US" sz="3200" b="1" dirty="0" smtClean="0"/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1317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2" y="79468"/>
            <a:ext cx="8908472" cy="1417638"/>
          </a:xfrm>
        </p:spPr>
        <p:txBody>
          <a:bodyPr/>
          <a:lstStyle/>
          <a:p>
            <a:r>
              <a:rPr lang="en-US" dirty="0" smtClean="0"/>
              <a:t>Disadvantages of Inkjet Printer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2" y="1717964"/>
            <a:ext cx="8908472" cy="493221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Slower printing speed.</a:t>
            </a:r>
          </a:p>
          <a:p>
            <a:r>
              <a:rPr lang="en-US" sz="3200" dirty="0" smtClean="0"/>
              <a:t>Printing Cost is high due to expensive ink</a:t>
            </a:r>
          </a:p>
          <a:p>
            <a:r>
              <a:rPr lang="en-US" sz="3200" dirty="0" smtClean="0"/>
              <a:t>Print can smudge </a:t>
            </a:r>
          </a:p>
          <a:p>
            <a:r>
              <a:rPr lang="en-US" sz="3200" dirty="0" smtClean="0"/>
              <a:t>Very delicate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342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Printer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773382"/>
            <a:ext cx="8797636" cy="494607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Produce a high quality output by using Laser light for printing.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Professional quality prints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Used in offices, business for printing high quality prints at a very good speed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Can be used for high volume printing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3054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79468"/>
            <a:ext cx="8742218" cy="1417638"/>
          </a:xfrm>
        </p:spPr>
        <p:txBody>
          <a:bodyPr/>
          <a:lstStyle/>
          <a:p>
            <a:r>
              <a:rPr lang="en-US" dirty="0" smtClean="0"/>
              <a:t>Advantages of Laser Printer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964" y="1759527"/>
            <a:ext cx="8742218" cy="493221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Very less noise while printing</a:t>
            </a:r>
          </a:p>
          <a:p>
            <a:r>
              <a:rPr lang="en-US" sz="3200" dirty="0" smtClean="0"/>
              <a:t>High printing speed</a:t>
            </a:r>
          </a:p>
          <a:p>
            <a:r>
              <a:rPr lang="en-US" sz="3200" dirty="0" smtClean="0"/>
              <a:t>High quality of printing</a:t>
            </a:r>
          </a:p>
          <a:p>
            <a:r>
              <a:rPr lang="en-US" sz="3200" dirty="0" smtClean="0"/>
              <a:t>Not expensive to use</a:t>
            </a:r>
          </a:p>
          <a:p>
            <a:r>
              <a:rPr lang="en-US" sz="3200" dirty="0" smtClean="0"/>
              <a:t>Best for high quality bulk printing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2213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1" y="79468"/>
            <a:ext cx="8880763" cy="1417638"/>
          </a:xfrm>
        </p:spPr>
        <p:txBody>
          <a:bodyPr/>
          <a:lstStyle/>
          <a:p>
            <a:r>
              <a:rPr lang="en-US" dirty="0" smtClean="0"/>
              <a:t>Disadvantages of Laser Printer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0" y="1731818"/>
            <a:ext cx="8880763" cy="495992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Expensive to buy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Coloured printing is expensive and available on very expensive Laser Printers.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Produce Ozone and other pollutants which can cause damage to environment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478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 </a:t>
            </a:r>
            <a:r>
              <a:rPr lang="en-US" dirty="0" smtClean="0"/>
              <a:t>Printer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7" y="1698172"/>
            <a:ext cx="8830492" cy="5003074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A </a:t>
            </a:r>
            <a:r>
              <a:rPr lang="en-US" sz="3200" dirty="0" smtClean="0"/>
              <a:t>3D </a:t>
            </a:r>
            <a:r>
              <a:rPr lang="en-US" sz="3200" dirty="0" smtClean="0"/>
              <a:t>printer is used to create prototype 3D  models using a technique called Tomography</a:t>
            </a:r>
          </a:p>
          <a:p>
            <a:pPr algn="just"/>
            <a:r>
              <a:rPr lang="en-US" sz="3200" dirty="0" smtClean="0"/>
              <a:t>Thin layers of material is slowly built up making the desired shape.</a:t>
            </a:r>
          </a:p>
          <a:p>
            <a:pPr algn="just"/>
            <a:r>
              <a:rPr lang="en-US" sz="3200" dirty="0" smtClean="0"/>
              <a:t>Used in industries to make prototype models without actually making the actual product.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032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b="1" dirty="0" smtClean="0"/>
              <a:t>Advantages of </a:t>
            </a:r>
            <a:r>
              <a:rPr lang="en-US" b="1" dirty="0" smtClean="0"/>
              <a:t>3D </a:t>
            </a:r>
            <a:r>
              <a:rPr lang="en-US" b="1" dirty="0" smtClean="0"/>
              <a:t>Printer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566" y="1854927"/>
            <a:ext cx="8869680" cy="500307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Saves a lot of money and time on making prototype models.</a:t>
            </a:r>
          </a:p>
          <a:p>
            <a:pPr algn="just"/>
            <a:r>
              <a:rPr lang="en-US" sz="3200" dirty="0" smtClean="0"/>
              <a:t>Material used to print the model can be reused</a:t>
            </a:r>
          </a:p>
          <a:p>
            <a:pPr algn="just"/>
            <a:r>
              <a:rPr lang="en-US" sz="3200" dirty="0" smtClean="0"/>
              <a:t>Scaled models of products can be produced that gives a clear idea of how the final product will look like.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3042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60" y="79468"/>
            <a:ext cx="9074740" cy="1417638"/>
          </a:xfrm>
        </p:spPr>
        <p:txBody>
          <a:bodyPr/>
          <a:lstStyle/>
          <a:p>
            <a:r>
              <a:rPr lang="en-US" b="1" dirty="0" smtClean="0"/>
              <a:t>Disadvantages of </a:t>
            </a:r>
            <a:r>
              <a:rPr lang="en-US" b="1" dirty="0" smtClean="0"/>
              <a:t>3D </a:t>
            </a:r>
            <a:r>
              <a:rPr lang="en-US" b="1" dirty="0" smtClean="0"/>
              <a:t>Printer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60" y="1658984"/>
            <a:ext cx="8970237" cy="509451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3D Printers are expensive to buy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Slow at building the shape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Final product is not very fine and needs some retouching before it can be used which adds few more steps and devices in completing the job.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Technology is still growing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2888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-172773"/>
            <a:ext cx="7290054" cy="1499616"/>
          </a:xfrm>
        </p:spPr>
        <p:txBody>
          <a:bodyPr/>
          <a:lstStyle/>
          <a:p>
            <a:r>
              <a:rPr lang="en-US" b="1" dirty="0" smtClean="0"/>
              <a:t>Plotter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85217"/>
            <a:ext cx="8752114" cy="4937759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Plotters are used to print on large size papers and with high quality and precision.</a:t>
            </a:r>
          </a:p>
          <a:p>
            <a:pPr algn="just"/>
            <a:r>
              <a:rPr lang="en-US" sz="3200" dirty="0" smtClean="0"/>
              <a:t>Plotters are large size devices with extensive printing technology.</a:t>
            </a:r>
          </a:p>
          <a:p>
            <a:pPr algn="just"/>
            <a:r>
              <a:rPr lang="en-US" sz="3200" dirty="0" smtClean="0"/>
              <a:t>Used for commercial purpose b companies and business houses.</a:t>
            </a:r>
          </a:p>
          <a:p>
            <a:pPr algn="just"/>
            <a:r>
              <a:rPr lang="en-US" sz="3200" dirty="0" smtClean="0"/>
              <a:t>Used for printing CAD designs, maps, high precision engineering drawings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5032" y="4758799"/>
            <a:ext cx="2759962" cy="1970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0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786" y="79468"/>
            <a:ext cx="8904953" cy="1417638"/>
          </a:xfrm>
        </p:spPr>
        <p:txBody>
          <a:bodyPr/>
          <a:lstStyle/>
          <a:p>
            <a:r>
              <a:rPr lang="en-US" b="1" dirty="0" smtClean="0"/>
              <a:t>WHAT IS AN OUTPUT DEVICE?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4" y="2070846"/>
            <a:ext cx="8612988" cy="418203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Devices that are used to get the processed data from the computer are called as Output Devices.</a:t>
            </a:r>
          </a:p>
          <a:p>
            <a:pPr algn="just"/>
            <a:r>
              <a:rPr lang="en-US" sz="3200" dirty="0" smtClean="0"/>
              <a:t>In other words the devices used to get results from a computer are called as Output Devices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93208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Features of a Plotter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1711234"/>
            <a:ext cx="8830492" cy="499001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Plotters can produce huge size printouts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Quality of printing is extremely high</a:t>
            </a:r>
          </a:p>
          <a:p>
            <a:pPr marL="0" indent="0">
              <a:buNone/>
            </a:pPr>
            <a:endParaRPr lang="en-US" sz="3200" dirty="0" smtClean="0">
              <a:solidFill>
                <a:srgbClr val="00B0F0"/>
              </a:solidFill>
            </a:endParaRPr>
          </a:p>
          <a:p>
            <a:r>
              <a:rPr lang="en-US" sz="3200" dirty="0" smtClean="0">
                <a:solidFill>
                  <a:srgbClr val="FF0000"/>
                </a:solidFill>
              </a:rPr>
              <a:t>Slow in printing, can take several hours to finish one drawing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Expensive to buy, use and maintain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8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Display Devices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83" y="1664308"/>
            <a:ext cx="8875756" cy="5026544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</a:pPr>
            <a:r>
              <a:rPr lang="en-US" sz="2800" dirty="0" smtClean="0"/>
              <a:t>Display devices are soft copy output devices which show the output on a display screen.</a:t>
            </a:r>
          </a:p>
          <a:p>
            <a:pPr algn="just">
              <a:lnSpc>
                <a:spcPct val="130000"/>
              </a:lnSpc>
            </a:pPr>
            <a:r>
              <a:rPr lang="en-US" sz="2800" dirty="0" smtClean="0"/>
              <a:t>Displays are the essential part of any computer system because without a proper display it is impossible to use the device.</a:t>
            </a:r>
          </a:p>
          <a:p>
            <a:pPr algn="just">
              <a:lnSpc>
                <a:spcPct val="130000"/>
              </a:lnSpc>
            </a:pPr>
            <a:r>
              <a:rPr lang="en-US" sz="2800" dirty="0" smtClean="0"/>
              <a:t>Display devices have originated over a long time and there are many types available in the market. We will look at some of them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9700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Cathode Ray Tube (CRT)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1685110"/>
            <a:ext cx="8843555" cy="50161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Uses a large size hollow tube of glass painted with Phosphorous on one side to display.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Old technology used in old televisions and computer monitors</a:t>
            </a:r>
            <a:r>
              <a:rPr lang="en-US" sz="3200" b="1" dirty="0" smtClean="0"/>
              <a:t>.</a:t>
            </a:r>
            <a:endParaRPr lang="en-US" sz="3200" b="1" dirty="0" smtClean="0"/>
          </a:p>
        </p:txBody>
      </p:sp>
      <p:pic>
        <p:nvPicPr>
          <p:cNvPr id="1026" name="Picture 2" descr="http://lahore.hafeezcentre.pk/ads_images/1293792055_su83/hc1306406641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029" y="4193178"/>
            <a:ext cx="2321751" cy="232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233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Advantages of CRT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754" y="1698172"/>
            <a:ext cx="8791303" cy="495082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Higher quality of image than other screens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Angle </a:t>
            </a:r>
            <a:r>
              <a:rPr lang="en-US" sz="3200" dirty="0" smtClean="0"/>
              <a:t>of viewing is very wide as compared to other screens.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1084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Disadvantages of CRT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1497106"/>
            <a:ext cx="8725989" cy="526945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Heavy and large body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Produce too much heat in operation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Consume more power as compared to other devices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Flicker during operation that can cause headache and eyesight problems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756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TFT / LCD Monitors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" y="1685110"/>
            <a:ext cx="8856617" cy="499001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Made up of tiny crystals which can emit different </a:t>
            </a:r>
            <a:r>
              <a:rPr lang="en-US" sz="3200" dirty="0" smtClean="0"/>
              <a:t>colors </a:t>
            </a:r>
            <a:r>
              <a:rPr lang="en-US" sz="3200" dirty="0" smtClean="0"/>
              <a:t>of light on applying electric current.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Controlled by a microprocessor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Used in Laptop computers as primary display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916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Advantages of TFT / LCD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16" y="1672046"/>
            <a:ext cx="8791303" cy="49900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Lightweight and small in size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Produce less glare or emitting light than CRT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Consume less power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Produce very less heat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Do not flicker during operation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93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79468"/>
            <a:ext cx="8386354" cy="1417638"/>
          </a:xfrm>
        </p:spPr>
        <p:txBody>
          <a:bodyPr/>
          <a:lstStyle/>
          <a:p>
            <a:r>
              <a:rPr lang="en-US" dirty="0" smtClean="0"/>
              <a:t>Disadvantages of LCD / TFT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6" y="1854926"/>
            <a:ext cx="8699863" cy="476794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Angle of viewing a TFT is very much narrow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Display quality is not as good as CRT</a:t>
            </a:r>
          </a:p>
          <a:p>
            <a:pPr>
              <a:lnSpc>
                <a:spcPct val="150000"/>
              </a:lnSpc>
            </a:pPr>
            <a:r>
              <a:rPr lang="en-US" sz="3200" dirty="0" smtClean="0"/>
              <a:t>Cannot be used with light pens. Light pens are sometimes must for working with CAD applications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548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Projectors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" y="1172252"/>
            <a:ext cx="8765178" cy="536089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/>
              <a:t>Projectors takes the video input from a computer or a DVD player and projects it on a large screen by zooming the display several times.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Used for presentations.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Used for advertising in shopping malls </a:t>
            </a:r>
          </a:p>
          <a:p>
            <a:pPr algn="just">
              <a:lnSpc>
                <a:spcPct val="150000"/>
              </a:lnSpc>
            </a:pPr>
            <a:r>
              <a:rPr lang="en-US" sz="3200" dirty="0" smtClean="0"/>
              <a:t>Used to show movie in theaters and home cinema systems.</a:t>
            </a:r>
          </a:p>
        </p:txBody>
      </p:sp>
    </p:spTree>
    <p:extLst>
      <p:ext uri="{BB962C8B-B14F-4D97-AF65-F5344CB8AC3E}">
        <p14:creationId xmlns:p14="http://schemas.microsoft.com/office/powerpoint/2010/main" val="169001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Features of Projector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32858"/>
            <a:ext cx="9144000" cy="522514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Many people can see the display together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Small in size</a:t>
            </a:r>
          </a:p>
          <a:p>
            <a:r>
              <a:rPr lang="en-US" sz="3200" dirty="0" smtClean="0">
                <a:solidFill>
                  <a:srgbClr val="00B0F0"/>
                </a:solidFill>
              </a:rPr>
              <a:t>Quality of display is not distorted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Expensive to buy and maintain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Sometimes difficult to setup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Display can be fuzzy if interfered by external light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07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Output Devices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1831"/>
            <a:ext cx="8229600" cy="3325465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</a:rPr>
              <a:t>Soft Copy Output Devices</a:t>
            </a:r>
          </a:p>
          <a:p>
            <a:pPr marL="0" indent="0" algn="just">
              <a:buNone/>
            </a:pPr>
            <a:endParaRPr lang="en-US" sz="3200" dirty="0" smtClean="0"/>
          </a:p>
          <a:p>
            <a:pPr lvl="1" algn="just"/>
            <a:r>
              <a:rPr lang="en-US" sz="3200" dirty="0" smtClean="0"/>
              <a:t>Devices that produce the kind of output which can be used only on a computer.</a:t>
            </a:r>
          </a:p>
          <a:p>
            <a:pPr marL="349250" lvl="1" indent="0" algn="just">
              <a:buNone/>
            </a:pPr>
            <a:endParaRPr lang="en-US" sz="3200" dirty="0" smtClean="0"/>
          </a:p>
          <a:p>
            <a:pPr lvl="1" algn="just"/>
            <a:r>
              <a:rPr lang="en-US" sz="3200" dirty="0" smtClean="0"/>
              <a:t>Example Speakers, Display screens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950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Output Devices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0372"/>
            <a:ext cx="8229600" cy="377232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Hard Copy Output Devices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Devices that produces the output which can be used without a computer also.</a:t>
            </a:r>
          </a:p>
          <a:p>
            <a:pPr lvl="1">
              <a:lnSpc>
                <a:spcPct val="150000"/>
              </a:lnSpc>
            </a:pPr>
            <a:r>
              <a:rPr lang="en-US" sz="3200" dirty="0" smtClean="0"/>
              <a:t>Example Printers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9749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1554071"/>
            <a:ext cx="8714509" cy="530392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Printers are the hard copy output device that can print the information on a printing medium using different types of </a:t>
            </a:r>
            <a:r>
              <a:rPr lang="en-US" sz="2800" dirty="0" smtClean="0"/>
              <a:t>techniques.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Printers are divided into two categories</a:t>
            </a:r>
          </a:p>
          <a:p>
            <a:pPr lvl="1" algn="just">
              <a:lnSpc>
                <a:spcPct val="150000"/>
              </a:lnSpc>
            </a:pPr>
            <a:r>
              <a:rPr lang="en-US" sz="2800" dirty="0" smtClean="0"/>
              <a:t>Impact Printers </a:t>
            </a:r>
          </a:p>
          <a:p>
            <a:pPr lvl="1" algn="just">
              <a:lnSpc>
                <a:spcPct val="150000"/>
              </a:lnSpc>
            </a:pPr>
            <a:r>
              <a:rPr lang="en-US" sz="2800" dirty="0" smtClean="0"/>
              <a:t>Non impact printers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658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Printer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01426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An impact printer prints by making a physical contact with the printing medium.</a:t>
            </a:r>
          </a:p>
          <a:p>
            <a:pPr algn="just"/>
            <a:r>
              <a:rPr lang="en-US" sz="3200" dirty="0" smtClean="0"/>
              <a:t>Example Dot Matrix Printer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4817" y="3401627"/>
            <a:ext cx="2981983" cy="283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15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Dot Matrix Printer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9853"/>
            <a:ext cx="8963891" cy="4968147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Prints by striking the printing medium with small metallic pins through an ink ribbon.</a:t>
            </a:r>
          </a:p>
          <a:p>
            <a:pPr algn="just"/>
            <a:r>
              <a:rPr lang="en-US" sz="3200" dirty="0" smtClean="0"/>
              <a:t>Striking pins leaves a small dot on the printing medium</a:t>
            </a:r>
          </a:p>
          <a:p>
            <a:pPr algn="just"/>
            <a:r>
              <a:rPr lang="en-US" sz="3200" dirty="0" smtClean="0"/>
              <a:t>Arranging these tiny dots systematically creates a print on the paper.</a:t>
            </a:r>
          </a:p>
          <a:p>
            <a:pPr algn="just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9773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Dot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78" y="1386930"/>
            <a:ext cx="8788167" cy="4865952"/>
          </a:xfrm>
        </p:spPr>
        <p:txBody>
          <a:bodyPr>
            <a:noAutofit/>
          </a:bodyPr>
          <a:lstStyle/>
          <a:p>
            <a:pPr algn="just">
              <a:lnSpc>
                <a:spcPct val="130000"/>
              </a:lnSpc>
            </a:pPr>
            <a:r>
              <a:rPr lang="en-US" sz="3200" dirty="0" smtClean="0"/>
              <a:t>Very cheap printing.</a:t>
            </a:r>
          </a:p>
          <a:p>
            <a:pPr algn="just">
              <a:lnSpc>
                <a:spcPct val="130000"/>
              </a:lnSpc>
            </a:pPr>
            <a:r>
              <a:rPr lang="en-US" sz="3200" dirty="0" smtClean="0"/>
              <a:t>Can be used to print Carbon Copies</a:t>
            </a:r>
          </a:p>
          <a:p>
            <a:pPr algn="just">
              <a:lnSpc>
                <a:spcPct val="130000"/>
              </a:lnSpc>
            </a:pPr>
            <a:r>
              <a:rPr lang="en-US" sz="3200" dirty="0" smtClean="0"/>
              <a:t>Can be used to print on continuous stationery paper.</a:t>
            </a:r>
          </a:p>
          <a:p>
            <a:pPr algn="just">
              <a:lnSpc>
                <a:spcPct val="130000"/>
              </a:lnSpc>
            </a:pPr>
            <a:r>
              <a:rPr lang="en-US" sz="3200" dirty="0" smtClean="0"/>
              <a:t>Good for printing utility bills or the kind of bulk printing which does not require a high quality of print.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370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85" y="79468"/>
            <a:ext cx="8861157" cy="1417638"/>
          </a:xfrm>
        </p:spPr>
        <p:txBody>
          <a:bodyPr/>
          <a:lstStyle/>
          <a:p>
            <a:r>
              <a:rPr lang="en-US" dirty="0" smtClean="0"/>
              <a:t>Disadvantages of Dot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84" y="1486881"/>
            <a:ext cx="8861157" cy="4182035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Creates a poor quality of print.</a:t>
            </a:r>
          </a:p>
          <a:p>
            <a:pPr algn="just"/>
            <a:r>
              <a:rPr lang="en-US" sz="3200" dirty="0" smtClean="0"/>
              <a:t>Creates a lot of noise while printing due to metallic pins striking the paper at high speeds</a:t>
            </a:r>
          </a:p>
          <a:p>
            <a:pPr algn="just"/>
            <a:r>
              <a:rPr lang="en-US" sz="3200" dirty="0" smtClean="0"/>
              <a:t>Slow printing speed.</a:t>
            </a:r>
          </a:p>
          <a:p>
            <a:pPr algn="just"/>
            <a:r>
              <a:rPr lang="en-US" sz="3200" dirty="0" smtClean="0"/>
              <a:t>Cannot print in multi colours</a:t>
            </a:r>
          </a:p>
          <a:p>
            <a:pPr algn="just"/>
            <a:r>
              <a:rPr lang="en-US" sz="3200" dirty="0" smtClean="0"/>
              <a:t>Not suitable for graphics printing</a:t>
            </a:r>
          </a:p>
          <a:p>
            <a:pPr algn="just"/>
            <a:r>
              <a:rPr lang="en-US" sz="3200" dirty="0" smtClean="0"/>
              <a:t>Expensive to purchase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387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1032</Words>
  <Application>Microsoft Office PowerPoint</Application>
  <PresentationFormat>On-screen Show (4:3)</PresentationFormat>
  <Paragraphs>135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OUTPUT DEVICES</vt:lpstr>
      <vt:lpstr>WHAT IS AN OUTPUT DEVICE?</vt:lpstr>
      <vt:lpstr>Types of Output Devices</vt:lpstr>
      <vt:lpstr>Types of Output Devices</vt:lpstr>
      <vt:lpstr>Printers</vt:lpstr>
      <vt:lpstr>Impact Printer</vt:lpstr>
      <vt:lpstr>Dot Matrix Printer</vt:lpstr>
      <vt:lpstr>Advantages of Dot Matrix</vt:lpstr>
      <vt:lpstr>Disadvantages of Dot Matrix</vt:lpstr>
      <vt:lpstr>Inkjet Printer</vt:lpstr>
      <vt:lpstr>Advantages Inkjet Printer</vt:lpstr>
      <vt:lpstr>Disadvantages of Inkjet Printer</vt:lpstr>
      <vt:lpstr>Laser Printer</vt:lpstr>
      <vt:lpstr>Advantages of Laser Printer</vt:lpstr>
      <vt:lpstr>Disadvantages of Laser Printer</vt:lpstr>
      <vt:lpstr>3D Printer</vt:lpstr>
      <vt:lpstr>Advantages of 3D Printer</vt:lpstr>
      <vt:lpstr>Disadvantages of 3D Printer</vt:lpstr>
      <vt:lpstr>Plotter</vt:lpstr>
      <vt:lpstr>Features of a Plotter</vt:lpstr>
      <vt:lpstr>Display Devices</vt:lpstr>
      <vt:lpstr>Cathode Ray Tube (CRT)</vt:lpstr>
      <vt:lpstr>Advantages of CRT</vt:lpstr>
      <vt:lpstr>Disadvantages of CRT</vt:lpstr>
      <vt:lpstr>TFT / LCD Monitors</vt:lpstr>
      <vt:lpstr>Advantages of TFT / LCD</vt:lpstr>
      <vt:lpstr>Disadvantages of LCD / TFT</vt:lpstr>
      <vt:lpstr>Projectors</vt:lpstr>
      <vt:lpstr>Features of Projector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OUTPUT DEVICES</dc:title>
  <dc:creator>NEHA BHATNAGAR</dc:creator>
  <cp:lastModifiedBy>Leigh Harrell</cp:lastModifiedBy>
  <cp:revision>19</cp:revision>
  <dcterms:created xsi:type="dcterms:W3CDTF">2013-10-22T03:49:35Z</dcterms:created>
  <dcterms:modified xsi:type="dcterms:W3CDTF">2014-02-03T17:20:01Z</dcterms:modified>
</cp:coreProperties>
</file>