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5778-23E0-46E0-97D3-18D20D9393C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4645-CC4A-4925-A8B3-92715F1A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0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5778-23E0-46E0-97D3-18D20D9393C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4645-CC4A-4925-A8B3-92715F1A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9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5778-23E0-46E0-97D3-18D20D9393C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4645-CC4A-4925-A8B3-92715F1A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1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5778-23E0-46E0-97D3-18D20D9393C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4645-CC4A-4925-A8B3-92715F1A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5778-23E0-46E0-97D3-18D20D9393C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4645-CC4A-4925-A8B3-92715F1A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8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5778-23E0-46E0-97D3-18D20D9393C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4645-CC4A-4925-A8B3-92715F1A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1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5778-23E0-46E0-97D3-18D20D9393C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4645-CC4A-4925-A8B3-92715F1A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6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5778-23E0-46E0-97D3-18D20D9393C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4645-CC4A-4925-A8B3-92715F1A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8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5778-23E0-46E0-97D3-18D20D9393C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4645-CC4A-4925-A8B3-92715F1A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7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5778-23E0-46E0-97D3-18D20D9393C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4645-CC4A-4925-A8B3-92715F1A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9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5778-23E0-46E0-97D3-18D20D9393C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4645-CC4A-4925-A8B3-92715F1A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3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25778-23E0-46E0-97D3-18D20D9393CB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E4645-CC4A-4925-A8B3-92715F1A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61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n.wikipedia.org/wiki/Parlo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taxpayertreasurehunt.com/index.php/File:Family-theater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iframe%20width=%22560%22%20height=%22315%22%20src=%22/www.youtube.com/embed/ktqgtlFjWRw%22%20frameborder=%220%22%20allowfullscreen%3e%3c/iframe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lideworld.com/tempimages/White_House_24/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382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609600"/>
            <a:ext cx="6705600" cy="4770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What functions does the White House serve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5867400"/>
            <a:ext cx="35052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Jot Notes now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654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Red Room received its name in the 1840s from its red color scheme.</a:t>
            </a:r>
          </a:p>
          <a:p>
            <a:r>
              <a:rPr lang="en-US" dirty="0" smtClean="0"/>
              <a:t>Beginning in 1809, First Lady </a:t>
            </a:r>
            <a:r>
              <a:rPr lang="en-US" dirty="0" err="1" smtClean="0"/>
              <a:t>Dolley</a:t>
            </a:r>
            <a:r>
              <a:rPr lang="en-US" dirty="0" smtClean="0"/>
              <a:t> Madison held Wednesday Drawing Rooms that opened the doors for socializing between members of opposite political parties.</a:t>
            </a:r>
          </a:p>
          <a:p>
            <a:r>
              <a:rPr lang="en-US" dirty="0" smtClean="0"/>
              <a:t>In 1933, First Lady Eleanor Roosevelt hosted the first of many press conferences for women reporters!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room has served as a </a:t>
            </a:r>
            <a:r>
              <a:rPr lang="en-US" dirty="0" smtClean="0">
                <a:hlinkClick r:id="rId2" tooltip="Parlor"/>
              </a:rPr>
              <a:t>parlor</a:t>
            </a:r>
            <a:r>
              <a:rPr lang="en-US" dirty="0" smtClean="0"/>
              <a:t> and music room, and recent presidents have held small dinner parties in it.</a:t>
            </a:r>
            <a:endParaRPr lang="en-US" dirty="0"/>
          </a:p>
        </p:txBody>
      </p:sp>
      <p:pic>
        <p:nvPicPr>
          <p:cNvPr id="9218" name="Picture 2" descr="http://www.whitehousemuseum.org/floor1/red-room/red-room-2009-bar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09899"/>
            <a:ext cx="57150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s1.mm.bing.net/th?&amp;id=HN.607998074650165908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692" y="762000"/>
            <a:ext cx="417982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s1.mm.bing.net/th?&amp;id=HN.608042974246538753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" y="381000"/>
            <a:ext cx="4123018" cy="33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ts1.mm.bing.net/th?&amp;id=HN.608049124638196729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36869"/>
            <a:ext cx="2590800" cy="326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Oval Office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Serves as the President’s personal office!  However, it was not used until 1902 as an office.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Over the years, many drawing and pictures have come from this location.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ts1.mm.bing.net/th?&amp;id=HN.608045272051549427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" y="4191000"/>
            <a:ext cx="220472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ts1.mm.bing.net/th?&amp;id=HN.607999109742005175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6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Purpose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This is the location for private meetings and conversations with aides and advisors.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ts1.mm.bing.net/th?&amp;id=HN.608050400239485426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s1.mm.bing.net/th?&amp;id=HN.607999775464490244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399"/>
            <a:ext cx="4267200" cy="31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s1.mm.bing.net/th?&amp;id=HN.608035372149375967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85868"/>
            <a:ext cx="4267200" cy="271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ts1.mm.bing.net/th?&amp;id=HN.608022912448267720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256" y="2105151"/>
            <a:ext cx="3936517" cy="267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Cabinet Room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Opens directly into the Oval office and overlooks the famed Rose Garden.  </a:t>
            </a:r>
          </a:p>
          <a:p>
            <a:r>
              <a:rPr lang="en-US" dirty="0" smtClean="0"/>
              <a:t>The centerpiece of the room is a large oval table, a gift from President Nixon in 1970, surrounded by leather chairs.  </a:t>
            </a:r>
          </a:p>
          <a:p>
            <a:r>
              <a:rPr lang="en-US" dirty="0" smtClean="0"/>
              <a:t>Each chair is specifically assigned, with a placard on the back indicating the position of the person meant to sit there.  The president is seated in the center.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Serves as both a public and private space for presidents to communicate with cabinet secretaries and advisors.</a:t>
            </a:r>
            <a:endParaRPr lang="en-US" dirty="0"/>
          </a:p>
        </p:txBody>
      </p:sp>
      <p:pic>
        <p:nvPicPr>
          <p:cNvPr id="14340" name="Picture 4" descr="http://ts1.mm.bing.net/th?&amp;id=HN.608038722230420368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ts1.mm.bing.net/th?&amp;id=HN.608019832960190811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454336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9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3/37/White_House_West_Wing_-_1st_Floor_with_Cabinet_Room_highligh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24" y="0"/>
            <a:ext cx="94249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7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White House press corps gathers here to hear daily briefings form and ask questions of the White House press secretary.  </a:t>
            </a:r>
            <a:endParaRPr lang="en-US" dirty="0"/>
          </a:p>
          <a:p>
            <a:r>
              <a:rPr lang="en-US" dirty="0" smtClean="0"/>
              <a:t>Centrally located within the West Wing and includes doors to the Rose Garden that allow media quick access to outdoor events.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White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White House was designed in 1790 by George Washington and Pierre L ‘Enfant.</a:t>
            </a:r>
          </a:p>
          <a:p>
            <a:r>
              <a:rPr lang="en-US" dirty="0" smtClean="0"/>
              <a:t>The house was completed in 1800.</a:t>
            </a:r>
          </a:p>
          <a:p>
            <a:r>
              <a:rPr lang="en-US" dirty="0" smtClean="0"/>
              <a:t>President John Adams (2</a:t>
            </a:r>
            <a:r>
              <a:rPr lang="en-US" baseline="30000" dirty="0" smtClean="0"/>
              <a:t>nd</a:t>
            </a:r>
            <a:r>
              <a:rPr lang="en-US" dirty="0" smtClean="0"/>
              <a:t> President of the United States) was the first President to live in the White House.</a:t>
            </a:r>
            <a:endParaRPr lang="en-US" dirty="0"/>
          </a:p>
        </p:txBody>
      </p:sp>
      <p:pic>
        <p:nvPicPr>
          <p:cNvPr id="2050" name="Picture 2" descr="http://images.hellokids.com/_uploads/_tiny_galerie/20131043/white-house-coloring-page-ls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3400"/>
            <a:ext cx="3243094" cy="221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6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1933 is was used as a therapy pool for President Franklin Roosevelt.</a:t>
            </a:r>
          </a:p>
          <a:p>
            <a:endParaRPr lang="en-US" dirty="0"/>
          </a:p>
          <a:p>
            <a:r>
              <a:rPr lang="en-US" dirty="0" smtClean="0"/>
              <a:t>President Nixon converted the space into the current press briefing room.</a:t>
            </a:r>
            <a:endParaRPr lang="en-US" dirty="0"/>
          </a:p>
        </p:txBody>
      </p:sp>
      <p:pic>
        <p:nvPicPr>
          <p:cNvPr id="16386" name="Picture 2" descr="http://ts1.mm.bing.net/th?&amp;id=HN.608054467578104871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00524"/>
            <a:ext cx="28575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s1.mm.bing.net/th?&amp;id=HN.607986315038230550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ts1.mm.bing.net/th?&amp;id=HN.607987371595399224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99" y="2707900"/>
            <a:ext cx="5425049" cy="36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11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White House served as the home for the president and his family since November 1800.  Over the years, it has been the site of many family gatherings.</a:t>
            </a:r>
          </a:p>
          <a:p>
            <a:r>
              <a:rPr lang="en-US" dirty="0" smtClean="0"/>
              <a:t>On September 9, 1893, Esther Cleveland, child of President Grover Cleveland, was born here.</a:t>
            </a:r>
          </a:p>
          <a:p>
            <a:r>
              <a:rPr lang="en-US" dirty="0" smtClean="0"/>
              <a:t>President Cleveland was the only president to get married here, but several daughters of presidents have been wed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s1.mm.bing.net/th?&amp;id=HN.608037566881267798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3581400" cy="24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ts1.mm.bing.net/th?&amp;id=HN.607997778305616566&amp;w=328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3276600"/>
            <a:ext cx="459440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ts1.mm.bing.net/th?&amp;id=HN.608034745086052885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3" y="3161272"/>
            <a:ext cx="3696371" cy="28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ts1.mm.bing.net/th?&amp;id=HN.608031764379206980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9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taxpayertreasurehunt.com/images/thumb/3/3d/Family-theater.jpg/400px-Family-theater.jpg">
            <a:hlinkClick r:id="rId2" tooltip="In the White House family theater, the President Obama serves cookies to his guests during the Super Bowl. Many of the guests were Congressmen and Senators, and their families. 2 February 2009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838200"/>
            <a:ext cx="811912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House 3 D Tour</a:t>
            </a:r>
            <a:endParaRPr lang="en-US" dirty="0"/>
          </a:p>
        </p:txBody>
      </p:sp>
      <p:sp>
        <p:nvSpPr>
          <p:cNvPr id="7" name="AutoShape 2" descr="data:image/jpeg;base64,/9j/4AAQSkZJRgABAQAAAQABAAD/2wCEAAkGBxQTEhUUExQUFRQXGBoYGBcYGBcbGxwcGhgaHRgaGBwaHCggGBwlGxoZITEhJSorLi4uFx8zODMsNygtLisBCgoKDg0OGxAQGywkHyQsLCwsLCwsLCwsLCwsLCwsLCwsLCwsLCwsLCwsLCwsLCwsLCwsLCwsLCwsLCwsLCw3LP/AABEIAMIBAwMBIgACEQEDEQH/xAAcAAABBAMBAAAAAAAAAAAAAAAAAgMEBQEGBwj/xABHEAABAwIEAgYFCAcGBwEAAAABAAIRAyEEEjFBBVETImFxgZEGMqGx0RQVQlOSk8HwFiNSVGKy4TRDRHKC0gczc4Ois/Ek/8QAGQEAAwEBAQAAAAAAAAAAAAAAAAECAwQF/8QALBEAAgEDBQABAwEJAAAAAAAAAAECAxESEyExQVEEFCJhgRUyQnGRobHB4f/aAAwDAQACEQMRAD8A4ahCEACEIQAIQhAAhCEACEIQAIQhAAhCEACEIQAIQhAAhCEACEIQAIQhAAhCEACEIQAIQhAAhCEACEIQBlC9HYDgWGLG/qKROVv92zkOxSfmPCjWhQ+7YfwW2kzHWXh5oQvSbuFYXbD0fu2fBZbwXDfu9D7tnwS0n6GsvDzWhensPwLC6nD0Pu2fBSPmjCfu+H+6p/BJ02GsvDyyhemcXwzC2Aw9Af8AaZ8FEdwrDfUUPu2fBPTY9VHnFC9Is4Phv3ej92z4LPzPh/3ej90z4I02PVR5tQvS1PheF3w1D7pnwSBwbDz/AGaj90z4JabFqo82IXpj5lw/7tQ+6Z8Ek8Ew/wC7UPumfBGmPUR5pQvTPzHh5/s1D7tnwTvzLh4vhqH3TPgjTYtVHmFC9Q0+A4U6Yah92z4JD+C4Uf4ahP8A02f7UYD1UeYUL0yeD4b93ofdM+Cx8z4f92ofdM/2o02LVR5nRC9Mt4Thv3fD/dM+CcZw7Dj/AAuG+6Z/tScGPUR5ihC9Nv4bhj/hsOP+0z/akUuGYcA//lw5/wC3T/2pYMeojzOhel3cNw/7tQ+6p/7UhvC8OdcNQ+6p/BGDDUR5rRC9K/M+G/dqH3bPgk/NGG/d6H3TPgjFi1DzWsr0mOE4b93ofdM+CS/hWHP+HofdM+CMGPNHm5C9KN4ThQP7PQJ/6bPgsN4Thp/s9D7tnwRiGZ5shC7L6QcMojEPApUwOrYNAHqN5BCVh5G/4LD/AKtn+VvuCW/C9xTuHqjo2f5G/wAoWXVV0KTscjW4yzDRuPJZ+TDclOZwE2ak6X7rp3AU5o5mEjoxyTzMJUOjD4296zWwrmtzVHMY2wlzrXNkskNRYwWA7BDQOQSce5tJmYvL7Zg2kwvJFtIMbrSMfxx7yQX1WMH0KYbmdfQunq25d3as5Vox7KVORuGP4tTpetmcZjKxpc6TpIbp4wor+PjQZWn9l8h3kAVpD8dUpA5GOptffMAM5uRd0SNPVOniozKT6joa2rm3IbPnIlZOs+jVU12bZX9Lmh2UGlI59J7BlCXW9LcnrOoxEyOljzAPktPxlGuwEOY/IGzmc0h2sWMxEkbKI9rpIbmJFiIBB7dIjwS1ZFYRN4HpoHAFmQjt6UHyyppnpmZ1pd2SvPuWm02PHrBze3SOzS4Vx6P8GqYgPc05WsFi6+Z+oaGkiTEmZ5c0lVlewsEXtL0za52UGnPdVj2tCfxXpUGAyWTyh/wVbw7geKAqGrTa7qdRsWJkDUOtAk9qfq8KrQ006IZcgszAgQBBlzrzJttlVZyHhEXS9NDHVDCOcVQPa1RB6cCbuon/ACtq+2xUzh/AcuUVMPUqTdzukgMl0WDTeAJsfpd0UeL9D8S+oSQQ2TctGk2JvOninlIeES2Z6WOcM2ajl1BLa3wQz0vEhpfRBdpaqJ/8VreO4bVoVX0jmIaRDgDDpgh1p+jCrX4epMmmWCfosi3bKjVlvcWETfq3pXTaJLmEfw9IT5ZPxWeF+koxBinBvE5asSdBdsDxK0XDYci4DwSYIvE9/Ls70h2Ae45mOa24PVbExFjpvpyQqzDCJvj+OPBIc6jI1DRVOn+lOYb0jpk9d7dJEZhPg4BadTxHW67DHMj3cikAtuBPhbzEQPBT9Q+x4I6lhaJqtzUy17Tu1zT+Nks4GqPoO9nxXNOH8RfSdmpPc0g3c21v4hbMO+VuXB/+IRDgzEsJB0q02H/yYJjvaT3K4/IT2J00Wpw9QfQd5FNva/8AZd5FbRgscyq3NTeHDs/HcJ+VqpCwNLkjZY6WFuqQaYOrQfAJ5iwNO6ZZFVbY7B0zqxn2QmncKpH6A8JRkgwZyb0heflD4/h/kahXHpRw9jcVUABjq7/wNWFNyrM3PAcLcabJcB1W6CfohTG8KbuXHxj3KTgf+XT/AMjf5Qs4nENptL3uDWjUnRGbDBDbMDTGjB4396j4njNClUFJzg1xgcgJ0k9q13H4zFmo+tQcHURIZ1mZYETmGcNAvMuvZVeM41RLTUxTWsrlwAc1xILIjqhpmxF4gX3usXUb4KUUbJxnEsxVIijiGgMMvAJk2MNI3vPkqDinpAalE4VobiXtGV0Bz5t1S4htndkzIWlcW426pUcKDGsDna0gcz5i0ZRExoFtXEeEYajlDXOpk085p3mwF3QBEXsY3hKXZRQYxuKqZWBlRmQnq0y5kNmHAjNqAdwl4LgPWsHWMS4wGnkTAk9m6vcA+gGlpquqy3qtZmEkTbrWcM2+mqrK9RzCCXHM0gNBAI6pEg328N1L4sxMicQovkF9GplJy9IWkMmdJiJm0KNXpV26OdT5esCT3jTRdczMxWHa11RwLmhwLA0Fp1loM31v36LnnEuBtwxa6qBVY5xBc0h5BgxnJAAkmY1kXNoUSpWd0EYK3JSupVaghxq1efrO9+n9E9S4bVbGUOIA3Y6fAwIUnB8Xp0iM1CnUa2QQW08xnnDbwdzdWdL0gpdTNgqBsc8NpiT9HLIt3GVOK9E0vSow+ExDnBvQuIJ3nz0W0YLD4ihSc0vbSLqouC1xIynSAcptoqStxClVdTbUwgYGHPmoimMzgfVcCIyxsTzWOKcepvLGUGDCjNmc9rGg8gZZyHaJlOEYrsSxNp4FxOrGV9UPcRmEzIMiQerYQZ7yrmti3AuBbMGJyz9KNt91yfh/FX0KmdlRriW3D5IPWNrmNA09kroeA4uKlOXFpdbMWxkJziSwnUduliuiEkPkuGYp8OAAbGmYAT13DTWLLWqvFMQ2pevSIBccvVaCG6NmJnWR2JXpD6SNphzJhzpAMA/SeQ4DQtH4iy0GpiCSP15sJ+lEyczRE20MxeUqkkO5u3F+H1q9cPa0Fjmth+ZthlmzfWjNI03WsVm1m60nb2vNuyFYUvSSm51Mup0nuNMNcHUWnrBpyvDzfkMp5Kqq4oEMNRgzZXEgUmNvNpDdGi0b2WE4xe5OKe418mrP0pugnWCR3xCTiOGOZBeIBO4LR2xa57FMoY+AS1jD+qgF1GmQHA3c7kYnLGu8qF6Q49lZtMMpBjmWJAaM9hchggGZt2qVH8lIQKZcIDhbvT/yEinmaWkzDr3HbHJWXBm4X5NR6UkVP1mcA3GXNkEQdTljxVXVxzWZSJDuoDmIInKM+g0zc9lTgkhjFGi4yXOAAuYMxNtEnpTowjtkRPl+bIr8Tzukhs6uEXPLvT1MQQWsY6ZiwNje+YXvKiyJLDBcZdSe0035HW0Nz3jcdhW9cG9NGO6tfqu/bb6viNvCy5ZQwDyQWMgkS2YAv4pzDYk03RVnMdARG/NOOcHeLuTjbdHeqVVrgHNIc06EGR7EuVxzh/pA+i6aTy2dtjHMaLeuFemLHQK4yH9pt2+O7VvCunzswUvTakJFGs1wDmkOadCCCEtbFHO/Sz+11P8AR/62oR6Wf2up/o/9bUJgbPxTF16WHpOoUw8hrcwOzcuuq1jHenLajHU6uHDho6XECZvaJA8VTcU9MH1KLG29UAgE3hojKANJ3PJa1WrviSLz4xz7b81zVJvplWLDGcUeaZpUqRpsDg4E1AbgQTl0Ft5JO612sx2Y5tdz3qxbg31L9W45fm6cqUAGZSZ7SJO+/JZynZiuTPR2jRZUaKzc7i4jeILMzLf5pCl8V4nRqsbVLIfka0w4xLqbvVm4h0b6BUVSs4uDy6TDbjbKIBCKPC84IDhHeQbaTZVqJITdiFg6hLuUx1uR1HtW2YbgdeowO6VoaXuHWfBcTBMZze517VV4alTpgZrnSQDH9e9S3cQax7WglzszYbyuPzCzyk3ZENtvYuX8CqUXOvTY+mwvdFRuYN5wDMQfaqrieBfRcwVCSXtFTq9cFriQLtMTbu0Ur/iXXLeI1OsR1GWFrZRN1fDJUxGAoVKTHiphaYcXZswEVCMsOsZHL8FWmvS8TR62IBk9GGydXWPkJ5JNGi5+r7TqBF/9WgWy0MFRbhTiMhqn5QabuqH5Wt5jMIzc+5VlY0x0rWMfSYXksa8DM3+E3mPwhKf2q7CxYj0Sf0vQlwNXJnDekAlukiInwTLfR1trUzLC8S+eqNzOmh8lfYGrno4bE9JFTAnLVcd6RG4m/V6o7ykekVBtJ9R7XhzcTkdTFurSABIEbF2XwaUSW10zOS7KPE8FFNlNzqbA2oCWxlNhEzGmvsRR4YHMe8NpwwAmcs3MCButma5uTh7XMa8PzNOadDUgxB17VHODpinjhkBNJwDHGSQOkIjloNYm5UYu/JFjWfkzP2G+QWHYKmfoN8gtvq4WnUdgaZY1jXsBc4TNy6RMkXI71S+kOIp0mvaaT21GvsQzK0NmMrjmM7EHUqcZehZkLh3o2K7i2m1uYCYzFpgbjayZw/o+6rV6Kk+XwYl4g22JF+6ytP8AhvxPpMXly/3Tz4ADs7VP9CsbRqYulkpuBl1+kJjqO2yj37haJNWuWoyRq1TD1qYfTPQOJsbG0H6LhobRoq11ZokZNOUOvvotpp4Jrzj6zoe6kJYx0wC6o4FxG4AjzupfDuC0nOwLyxk15FWn1oIa6A5sHqyOVpCdvSltyadRwTKkkPibQ07byO+VMp8PDQALx71fYrgdJ2GxTxTDKlOo1rKgzAgFxBm8ECOSc4rhGU6NR1M0yKbaZexwe2vTuGucSZbVBJPKLQlg3wyd3wzT8RgHNJcAAP4Zv4RZNMLjIlwixB/PcuhcXwNGkXU+je4dECx7W3nKD0mebjWRELSeIYd5d1AL7kn3eCV2tmNT3sxmjiXNf1ycpAA5eA5peI4l0kMdmOgBvI2ju1t3qGBVGaQAQYg32Bkc9eSewrnauIMdgjwRwrmi/AqrgRTMsLal9Ztr71n5wgw4ns1lJdiRT0E8gOXn2qQWMeJIE/A6yhtPdg0mXvDOJ1aUOpvLZ1H0T3jQrceE+mLHw2sOjd+0PVPfu32rl9Jz2m2XJy5Wtv7U/TxcuBnWABYg90KY1JQ4MbSRtnpVUBxVQggghhBBBH/LahaDxeoRVdBO38oQutVditQi4YQwOJBAgG5tbfzUx9dxsxpcez8baKZhiCA4zmyMGgvAMeUqPU4lldpEfmy5pSyfBd23wRMLjKmbqtve1784Vj8oa5oztuJkJpvEGWytDjfUgRNyotRpe7rFjB/mB/GU7ei55JRYw5epkABGvrcie0QfNPtxDWnM0BxA9W5sfFM1mtgElrhzBHxso9YQGuDhtMEab7qbZcj2E4rGB4gRT5BoMT3kkpnh1dzKrXNe5hkDM0wb6wRorPBUGOYQ8tJN9Rbu5KuxXD3M06zdiL+fJb05LeIKSexfceqVarAC9znAy0vJJHYCe4eSf+UV+qenqZw3KHZnEjuMyBp5KownEwRDzlI+leD38ip9Cs12jmnxWElKOxi8kMVsZXw7HPbXqBzozuaS0k7kwbpipWqO6wDnZutmMEnebqzrwReI7YTOErMdYESNlOTfI1UaRCpUKjmvaX1KZeBmH0TlMtkEXjVOjAVHCmXVDma0NAMkNA0AvpPvVk9s2VlwbDZzU/VioG03Ey7LlgTntcxGnampyeyE6kmRm46r1f1j+r6vWNu7ks/L6tx0j4d63WN+/mn6PBqzmscGtDXmGlzmidNJO82UOvRcxxa4FrmmCDsQs3kiNxTsU8ta0vdlb6rZMDuGyTxHEvrNAqOdUDdA5xIV3gMKx+GrO6A9RnVqBzi4v36umUd1kU6VMYHpuiYagq5JJeZEaxn18lai/RpM1nBTTcTTc+mCLhjnNBI0JykaJ3PUaXOZVe1ziJIc4OP+oFXtfAsqYX5RTbkcxwZUYCS28Q5skkai0rX6cyQZ5pNsd5IZAqmr0hqvz6TmcCREQ65zKaK75BLnFw0cXGRGkco5BJsUEpOTZLkyTW4hVdOao85vWlxg9/NVnpHjXvow6o4gFti47aTzjtTWMxrB9Lyv7lUYnFh4gDU2ifgrpqWSZrTpvklYHiWIc0UunqimPo5nZe6NI7NFKfiiD19NoBnt7PBQ8HQLPWnnlG3hzUhpGmaCbydey2y0q/dK5creDnUqxDp7Jg+I+CTS4cyBmLswzbwIJsI7o9qRjMJRiSYdzafw0USniXMsKkj+ISPipx22ZCi+iWcG9pbEETAm0N/FZcYOU6wT2cte9ZPEur1oB5tNkk4tpOUkzE9+6hxkUlLsewRpvJEvaQJJNwZ77hKr4FwaBMOIkX9xT2Gc0smez+iYkvloMEgwI5dvPv5ql93W4KTbsa3xGtV6R2YSbTbsHJCc4i09I6XXt7h2LK6UmaWRYUqbsgLnkEtEAXI790zXY10OddwNiDB8boZjiSwNGVsAd8ROiw7AAOkOMawBJWNtxIl0wyM0QRuSJ7fFRSWvA/a61ydhc3GtkGnBMEkTMGU9hK7qbHhrQc5ESNAZzBLG242V7zIvYDs/OysOD8LdiWOayBlIkmbEyNu5RKvDKnVaLk7Tf/7C2bBVRRpNohsEul1jLnaX5f8AxGaCCUnZuxGf6KvOrwNtP62Wavow1tzUhvhPZF1Mq1XNGc0+raPydf6qRisBUcOkbSe0BomR7f8A5KM3bZFTdBWUZ3bduP8ApQ4ngTRSNRlQuggbbnvmexVb8OAJJv8AnRWuMqOENBdf1o9WRfa2llVV6JjNOkk3PgqjUb5CaSdhdJhkAEgeMX37FNp4OsOsx7TO8z7wmeDYVj2Zi12aYMOMHwV5QpBogCAplUsc859Ir4xQ/YPl/RXXo1jn0zWNaBnovptygO6zognraCPamimn1bwBJUqbb2SKo051naEVt/b9SydxD9RhWfTpVHOf1TGVzger1pJER4qD6Q8RqVMTVfSpyxxzNzWPcet2dyXT4biH7NYO3XyunPmKt9Y32/BbKlOX8Jo6VNbSqRv+r/wiXguItwzn1KeapNItYwtynM4X6Qk5covpMrOH4gz5D8ncXtql4qZhTBaLAFp/WAne6r6vC8Q3TK/u/rCiNxUOh4LSOaiUZw5ihr48pRvTcZfye/8AR7ljj+KVG4YYbDtLszs9Wq8NbMRDWtzGBYXJ2Wu4o4gwAL94APdCujCS5gKy1PwjlVS3RrVI1cxABDhctOpHZG2qkMe8uAIDe0g67id1cinBJiZgTvbRMYinlBOp+KancvUuV9SgXtAe4AzaBZKo8Iaf7wz2CPxSmUHEzB7yZ25ap+Wsl2Unn/RXnJLYpybWxHdg3Ns2XdpPvTbaYdEQbwTfblGyS/FVHk2yjmbLFKo5pFgRN4EpbtFRTXJI+bmukvnKOR/omfmtgJguLTFjBI5wTp3KfhamckEBp/O2qw6jciW2iOV9o59qzvK5OW5Cfg2MuBmHbcBLloMZW5YubT7k66hAAeQTyG/4lNfJhMtdBO3ssrTvyUmPHDtgRIi8Ax5gRKwynEkDU+BlR+gNzvzPvF7pZrWgHsE+/sScWO5TcUJ6V3rbb9gQneIPHSGY2/lCFsk7Bcs+HVmdA27WvAABMb6zJtzntUyrlDerUaTuAWkgzYa6HsSMO2WtA1IAEXknQCFZcT9GqjGyXNlrZIJvOwbsRfXvVuEb+iWxVYeq0OcS0OLmFha42vHWjmO2Rul8P4QHPbTptLnEwAST+KY+QgwZm57Lb6LYOAcWZh3OLaby4jKH5m9UH1okalPKK5KSuRMXiW0aha2kWvZLRUcdDoS0Ax4rPDaeYucXlrg2QPpOm5A1E2nY/hD47iukqZg3KJ6sHs0tpf3phhzOzjOCLHrE3nsi0LD7VuaSpxUGqb3Zt+Fq4cCKjvUzAaukk6yz39qaxnFadSmaNJpaSNC6GyLQL76z2LV6lS4PW3teO9Q24t2bql+UCZGnnF/NJTy2OP4/xoUaqqSbduuh01oOYtIkaxNhrcbe1Zo4TO4OYW5NxzvexHJKpPcTIBDdL6FTcLVMlsW2UNWNKkth+lQawQ0WTrSsZkoLNnONYg2KlejeJpgkGA86E8uQPNMKNVwYOlvctqNRQldnZ8erTVOVKpdKXa6NzQtPpVK7PVeY77e1ODiOJ/a/l+C9BfMpmf7Pg/3asbfm6/0bYqD0hqU3QLF41I2HI81XVH1n+tUPdP4CyKVADtKyrfLi1ZG/x6VD401UlPJrqKdv1bF0mw0JcrJWCV5xxTlnNy9GMdUDQC6e/wCKoq/FzcaDmffK2U3ERI7VVcSc1li221lcGuCqbV+CvbxAxcEtve+/JP4N7iTkmOR381A+WZQbZBPL4J6jjHNcHZO4wJ8FrY6GiecKXXJgbjdKqMAaYnnAMHVKw2P6SxEFIxUTYg87H4rJqTdmRF9MTRrmdIgWF9Nu1Kp4guERLp30UOo4k9kayISGYh2jR1uf9NlqqY7E2Iu/XUAT8LpD2jPIcAe3+l0zSxbiABJNydgPz2pRIeQZAdpKSTXIWHK1Z7YBGY6xPb7k5TyugkQbTt71h2GJAIgdt7T3KRRwzQZzmdxNj4KXZLYTkjWuJ0niq4Hs58gspfFR+tdrtseQQuhPYo2XhPFehey0ktDcpNswAv58lMq4t1RznPOZzvd2clXYSqMjBsGi/gshwdMEyLLmbfBlJNsTjGloIbNxtrZQy50PBcAeYj2zr4KSMQ10gOuOevltdJw9Bryd+0zyvYRf4IX5NL2RGpOqAdYGNnb+9T6WKaWdaxvcgXjnChYrC1QOq7OABYbcvYoLmVGtILHO7u3lzsrcUwtfkssSGC9wCBJE6iLntsfNZwtcBpAb1bmTOp96rqT6nrNIIPfYTup7W2EySeRFvDkhtLkbSME5btvtEwD4J3CY7rQ4baclAxGBewS0hxJ58zr58juplPhFQkO6TLzaRv3g6JvHG5ElFLcuabwbgpblDwOByGS4nW0WVrU4dUBItYOLhIkZdZvqOSwa8OeXOxEssgrGVO06RcQ0esSByubDuukwG4CE8zBPJeN2Al1xYNME9qQ+kWxMXE2vY+7Q2RYBB5rBKy4cisZUCRlATlKgS1xGjGy7sBIAt3keawyg4tc7VrYk/wCbRFgG2rD2Ai6dq0CwiRq0OHcdEhwR2DIVSmNHD3fkowuCYym1rocQBJ5mNp0Clupg6qHXwxIgGB+dOapNlp3GugYCSwQRNz+KZdgpN3QP4dezVO1GWyk9bSPHkFnontEf1Wm5qmuEQMNgnPpgl2XsHLv9qPkgDpzTe20eW6bxRq7MIHK+3KLKMK7i7LDs38WhVJs0S35J1eqdQw5Zyg73nlfzTr8NDhpHkZ7RChU8TUEg38Zv2QE5QqnML67Dny5yhp9A2kWJY68vFtR8VVVqzZBm5+MFTWsdOYWkTBt581PoU2FoECe4Kb25JbSNT4hWPSHrE6e4IU3itEdK7Tb+UIWylsGf4JWFquaAMuwsR7QpLAJJLsp5HfuOybo1C1jb3aBbvFu9PvY2rEgZj26d6yb3BoxTczPfLcQbgyJm9r+KmAtZoIEWH5soT6JYTPhYezsUevXI1O9hf3JY3IUcnckP4gR6ptY7bi4voQiljhIzRJ5iR47KCXtcbjulNMqtJIM+IjwV4o1xTLuixmVwpxqXEd507RdRmYGBa9yYge/VM8MpjNaQNrEi2yt8Mb6LJ7GErxexFoggAkKc10iUqnpBWba29iglyb5MkWurc8dkjMwvhr2jOQTDwBlJABc0Dne+qT6O4Jlar0b80FriCCB6oJ5HVKxfDIo0Xsa9r6ji3ojcmNHNsDCqOVroSG38UEQ1rm9cuEuaZBcHQ4ls2LQARFkqrxcSDleD0hcYcOsDUDoda5EQOyFGw3C6j3taG3fJBkFpA9Y5gYMbpLMDUMw2TJaNLkCSG36xAvaUXkK7JXzwHEy0mWVKbr3io/MCDG2kJXD8aGNqQSIFPKJGY5Xknv1uOSh/IKvR9LkOS/W2sQPeYU3g/C+lpOqNY6qWvDSxhAcG5ZzaEm9gi7Grsj4bieR1Q5fXc10NMAQ/MQLabdyddxUH6B0IzZhmH63pAAY0jq9yWzhofSquYHZmVQxuaG9U5ozTEG3moIwNTMWlhDmkNcDAgkwBJtJOnNDug3uThxgEEdHEgjKDDL1hUuI7A3uTOM4qHioMruvliS3qw4uizRIuRdNUOGVXZstNxyEtdtBAMg+RT/EuH5SzogXTRZUdpbNPKLJfdyDuKocWIDGgAECmJeeqOjJOaIsTMHs9kHGVQ5xcBDfojWBsFk4J+XNltAdtOUmA6NQ2d4hZrYKowuDmkFoBdMWnQm+6HfsTImbkmK1InWbd/wCCcrTsLJLa3PzSGnYYxLGtHLugHu7dVCc17R1QY3nXzlTsVTzxFxeZ002HNN/Iy0g5nCRED1Ta/dbuWkXsaKXA1JDQddIjzPem+jDyxzhdpMjYyIvdTjRy3Gp57/BLayRtm9nik2glKw3VpDYRyjb4eCG0ALwNCD+CbfjS2wg7KHUxBcCJjeyaixxyHK1NgdIkuOgcUipmiPVbMbfgozCZInNabn2Qp2AoNNxPaNp2jkNo7VTRolYpuIn9Yety2H7IWUriuEAquAHLfsCFqrWDJFlhsKMgkkmLTH5PinGYd5LSyBfU6xGgsudM4zXAgVXgd6WOPYn66p9pN0X6DizqlekD63Lkqg5QeqBvdaGeP4n6+p9opp3F6x1qv80o0GuxRhY3uq8OdJ9Z2+mnd2Jqcv0vM6dy0UcRq/tu80P4hUOr3HbVXpP0s6bh8fls+I2IU2mJ6zdCuTDiVX6x/mn2cexAECtUAG0rN/Hb7M5078HWIWWNXKP0hxP19T7RWP0gxP19T7RU/Sv0jSfp2jgXEBQrCo5rnQCIEXkEb6apHDsf0NZlW7wwxB1iCCOwwVxv9IMT9fU+0j9IcT9fV+0U/p5ej0n6dvwvE2MrMe3pnsZms9wnrNLersNd9UU+KNFJtOKzSxzix7HASHXh/bbULiH6Q4n6+p9oo/SHFfX1ftFVoz9DTfp2XFYsOoUqcODqZeSTBBzkHvtAWOHYhjBrVZUDpD2HaB1TJ5ifFcb/AEhxP19T7Sx+kGJ+vqfaKWhK97hpv07bjeKCoysHNcHVajXkiCAACI2vBT9Xi9M1KtXo3y5zHtkiAW6gg2kxAdEiSuGfpDifr6n2ij9IcT9fU+0U9GfoacvTtuJ4ox7a7Q146WoKgJy2Im3iSU9i+L03s6N1N5aKbWtcA3MHMtmn9n+Erhn6Q4n6+p9ooHpBifr6n2kaMvQ05enbcZxNtRjR+ta/oxTIDh0bosCRrpFkcXxByU6b25aoaBUJ1IbIpT2wfYFxL9IcT9fV+0g+kOJ+vqfaKWhJ9hps6u8woOJrNjN27Lmp9IMT9fU+0Uw/ilY61HnxQvjP0FS9OifOcTBgpTeJz6xEa3gLm7OIVBcPcI7Vl3Eqp/vH+arQNcYnVaOLa8TIS3HXQg7jULlA4pW+sf5p2nxvEN9WtUH+pR9N+TN0l0dGfw8OklxLdxF/E96rq1ACpmBinAPjee3ktKPHMQf76p5pp/E6p1qP81aovtlKL7ZulIUw4kBxnQTPkFKwuMy6dXnb+mq58zH1Bo9w8Vl2PqHV7j4p6TfZo7M2/iOPDqjnRrHPkELTX4txMlxJ70KlTFsMIQhagCEIQAIQhAAhCEACEIQAIQhAAhCEACEIQAIQhAAhCEACEIQAIQhAAhCEACEIQAIQhAAhCEACE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TEhUUExQUFRQXGBoYGBcYGBcbGxwcGhgaHRgaGBwaHCggGBwlGxoZITEhJSorLi4uFx8zODMsNygtLisBCgoKDg0OGxAQGywkHyQsLCwsLCwsLCwsLCwsLCwsLCwsLCwsLCwsLCwsLCwsLCwsLCwsLCwsLCwsLCwsLCw3LP/AABEIAMIBAwMBIgACEQEDEQH/xAAcAAABBAMBAAAAAAAAAAAAAAAAAgMEBQEGBwj/xABHEAABAwIEAgYFCAcGBwEAAAABAAIRAyEEEjFBBVETImFxgZEGMqGx0RQVQlOSk8HwFiNSVGKy4TRDRHKC0gczc4Ois/Ek/8QAGQEAAwEBAQAAAAAAAAAAAAAAAAECAwQF/8QALBEAAgEDBQABAwEJAAAAAAAAAAECAxESEyExQVEEFCJhgRUyQnGRobHB4f/aAAwDAQACEQMRAD8A4ahCEACEIQAIQhAAhCEACEIQAIQhAAhCEACEIQAIQhAAhCEACEIQAIQhAAhCEACEIQAIQhAAhCEACEIQBlC9HYDgWGLG/qKROVv92zkOxSfmPCjWhQ+7YfwW2kzHWXh5oQvSbuFYXbD0fu2fBZbwXDfu9D7tnwS0n6GsvDzWhensPwLC6nD0Pu2fBSPmjCfu+H+6p/BJ02GsvDyyhemcXwzC2Aw9Af8AaZ8FEdwrDfUUPu2fBPTY9VHnFC9Is4Phv3ej92z4LPzPh/3ej90z4I02PVR5tQvS1PheF3w1D7pnwSBwbDz/AGaj90z4JabFqo82IXpj5lw/7tQ+6Z8Ek8Ew/wC7UPumfBGmPUR5pQvTPzHh5/s1D7tnwTvzLh4vhqH3TPgjTYtVHmFC9Q0+A4U6Yah92z4JD+C4Uf4ahP8A02f7UYD1UeYUL0yeD4b93ofdM+Cx8z4f92ofdM/2o02LVR5nRC9Mt4Thv3fD/dM+CcZw7Dj/AAuG+6Z/tScGPUR5ihC9Nv4bhj/hsOP+0z/akUuGYcA//lw5/wC3T/2pYMeojzOhel3cNw/7tQ+6p/7UhvC8OdcNQ+6p/BGDDUR5rRC9K/M+G/dqH3bPgk/NGG/d6H3TPgjFi1DzWsr0mOE4b93ofdM+CS/hWHP+HofdM+CMGPNHm5C9KN4ThQP7PQJ/6bPgsN4Thp/s9D7tnwRiGZ5shC7L6QcMojEPApUwOrYNAHqN5BCVh5G/4LD/AKtn+VvuCW/C9xTuHqjo2f5G/wAoWXVV0KTscjW4yzDRuPJZ+TDclOZwE2ak6X7rp3AU5o5mEjoxyTzMJUOjD4296zWwrmtzVHMY2wlzrXNkskNRYwWA7BDQOQSce5tJmYvL7Zg2kwvJFtIMbrSMfxx7yQX1WMH0KYbmdfQunq25d3as5Vox7KVORuGP4tTpetmcZjKxpc6TpIbp4wor+PjQZWn9l8h3kAVpD8dUpA5GOptffMAM5uRd0SNPVOniozKT6joa2rm3IbPnIlZOs+jVU12bZX9Lmh2UGlI59J7BlCXW9LcnrOoxEyOljzAPktPxlGuwEOY/IGzmc0h2sWMxEkbKI9rpIbmJFiIBB7dIjwS1ZFYRN4HpoHAFmQjt6UHyyppnpmZ1pd2SvPuWm02PHrBze3SOzS4Vx6P8GqYgPc05WsFi6+Z+oaGkiTEmZ5c0lVlewsEXtL0za52UGnPdVj2tCfxXpUGAyWTyh/wVbw7geKAqGrTa7qdRsWJkDUOtAk9qfq8KrQ006IZcgszAgQBBlzrzJttlVZyHhEXS9NDHVDCOcVQPa1RB6cCbuon/ACtq+2xUzh/AcuUVMPUqTdzukgMl0WDTeAJsfpd0UeL9D8S+oSQQ2TctGk2JvOninlIeES2Z6WOcM2ajl1BLa3wQz0vEhpfRBdpaqJ/8VreO4bVoVX0jmIaRDgDDpgh1p+jCrX4epMmmWCfosi3bKjVlvcWETfq3pXTaJLmEfw9IT5ZPxWeF+koxBinBvE5asSdBdsDxK0XDYci4DwSYIvE9/Ls70h2Ae45mOa24PVbExFjpvpyQqzDCJvj+OPBIc6jI1DRVOn+lOYb0jpk9d7dJEZhPg4BadTxHW67DHMj3cikAtuBPhbzEQPBT9Q+x4I6lhaJqtzUy17Tu1zT+Nks4GqPoO9nxXNOH8RfSdmpPc0g3c21v4hbMO+VuXB/+IRDgzEsJB0q02H/yYJjvaT3K4/IT2J00Wpw9QfQd5FNva/8AZd5FbRgscyq3NTeHDs/HcJ+VqpCwNLkjZY6WFuqQaYOrQfAJ5iwNO6ZZFVbY7B0zqxn2QmncKpH6A8JRkgwZyb0heflD4/h/kahXHpRw9jcVUABjq7/wNWFNyrM3PAcLcabJcB1W6CfohTG8KbuXHxj3KTgf+XT/AMjf5Qs4nENptL3uDWjUnRGbDBDbMDTGjB4396j4njNClUFJzg1xgcgJ0k9q13H4zFmo+tQcHURIZ1mZYETmGcNAvMuvZVeM41RLTUxTWsrlwAc1xILIjqhpmxF4gX3usXUb4KUUbJxnEsxVIijiGgMMvAJk2MNI3vPkqDinpAalE4VobiXtGV0Bz5t1S4htndkzIWlcW426pUcKDGsDna0gcz5i0ZRExoFtXEeEYajlDXOpk085p3mwF3QBEXsY3hKXZRQYxuKqZWBlRmQnq0y5kNmHAjNqAdwl4LgPWsHWMS4wGnkTAk9m6vcA+gGlpquqy3qtZmEkTbrWcM2+mqrK9RzCCXHM0gNBAI6pEg328N1L4sxMicQovkF9GplJy9IWkMmdJiJm0KNXpV26OdT5esCT3jTRdczMxWHa11RwLmhwLA0Fp1loM31v36LnnEuBtwxa6qBVY5xBc0h5BgxnJAAkmY1kXNoUSpWd0EYK3JSupVaghxq1efrO9+n9E9S4bVbGUOIA3Y6fAwIUnB8Xp0iM1CnUa2QQW08xnnDbwdzdWdL0gpdTNgqBsc8NpiT9HLIt3GVOK9E0vSow+ExDnBvQuIJ3nz0W0YLD4ihSc0vbSLqouC1xIynSAcptoqStxClVdTbUwgYGHPmoimMzgfVcCIyxsTzWOKcepvLGUGDCjNmc9rGg8gZZyHaJlOEYrsSxNp4FxOrGV9UPcRmEzIMiQerYQZ7yrmti3AuBbMGJyz9KNt91yfh/FX0KmdlRriW3D5IPWNrmNA09kroeA4uKlOXFpdbMWxkJziSwnUduliuiEkPkuGYp8OAAbGmYAT13DTWLLWqvFMQ2pevSIBccvVaCG6NmJnWR2JXpD6SNphzJhzpAMA/SeQ4DQtH4iy0GpiCSP15sJ+lEyczRE20MxeUqkkO5u3F+H1q9cPa0Fjmth+ZthlmzfWjNI03WsVm1m60nb2vNuyFYUvSSm51Mup0nuNMNcHUWnrBpyvDzfkMp5Kqq4oEMNRgzZXEgUmNvNpDdGi0b2WE4xe5OKe418mrP0pugnWCR3xCTiOGOZBeIBO4LR2xa57FMoY+AS1jD+qgF1GmQHA3c7kYnLGu8qF6Q49lZtMMpBjmWJAaM9hchggGZt2qVH8lIQKZcIDhbvT/yEinmaWkzDr3HbHJWXBm4X5NR6UkVP1mcA3GXNkEQdTljxVXVxzWZSJDuoDmIInKM+g0zc9lTgkhjFGi4yXOAAuYMxNtEnpTowjtkRPl+bIr8Tzukhs6uEXPLvT1MQQWsY6ZiwNje+YXvKiyJLDBcZdSe0035HW0Nz3jcdhW9cG9NGO6tfqu/bb6viNvCy5ZQwDyQWMgkS2YAv4pzDYk03RVnMdARG/NOOcHeLuTjbdHeqVVrgHNIc06EGR7EuVxzh/pA+i6aTy2dtjHMaLeuFemLHQK4yH9pt2+O7VvCunzswUvTakJFGs1wDmkOadCCCEtbFHO/Sz+11P8AR/62oR6Wf2up/o/9bUJgbPxTF16WHpOoUw8hrcwOzcuuq1jHenLajHU6uHDho6XECZvaJA8VTcU9MH1KLG29UAgE3hojKANJ3PJa1WrviSLz4xz7b81zVJvplWLDGcUeaZpUqRpsDg4E1AbgQTl0Ft5JO612sx2Y5tdz3qxbg31L9W45fm6cqUAGZSZ7SJO+/JZynZiuTPR2jRZUaKzc7i4jeILMzLf5pCl8V4nRqsbVLIfka0w4xLqbvVm4h0b6BUVSs4uDy6TDbjbKIBCKPC84IDhHeQbaTZVqJITdiFg6hLuUx1uR1HtW2YbgdeowO6VoaXuHWfBcTBMZze517VV4alTpgZrnSQDH9e9S3cQax7WglzszYbyuPzCzyk3ZENtvYuX8CqUXOvTY+mwvdFRuYN5wDMQfaqrieBfRcwVCSXtFTq9cFriQLtMTbu0Ur/iXXLeI1OsR1GWFrZRN1fDJUxGAoVKTHiphaYcXZswEVCMsOsZHL8FWmvS8TR62IBk9GGydXWPkJ5JNGi5+r7TqBF/9WgWy0MFRbhTiMhqn5QabuqH5Wt5jMIzc+5VlY0x0rWMfSYXksa8DM3+E3mPwhKf2q7CxYj0Sf0vQlwNXJnDekAlukiInwTLfR1trUzLC8S+eqNzOmh8lfYGrno4bE9JFTAnLVcd6RG4m/V6o7ykekVBtJ9R7XhzcTkdTFurSABIEbF2XwaUSW10zOS7KPE8FFNlNzqbA2oCWxlNhEzGmvsRR4YHMe8NpwwAmcs3MCButma5uTh7XMa8PzNOadDUgxB17VHODpinjhkBNJwDHGSQOkIjloNYm5UYu/JFjWfkzP2G+QWHYKmfoN8gtvq4WnUdgaZY1jXsBc4TNy6RMkXI71S+kOIp0mvaaT21GvsQzK0NmMrjmM7EHUqcZehZkLh3o2K7i2m1uYCYzFpgbjayZw/o+6rV6Kk+XwYl4g22JF+6ytP8AhvxPpMXly/3Tz4ADs7VP9CsbRqYulkpuBl1+kJjqO2yj37haJNWuWoyRq1TD1qYfTPQOJsbG0H6LhobRoq11ZokZNOUOvvotpp4Jrzj6zoe6kJYx0wC6o4FxG4AjzupfDuC0nOwLyxk15FWn1oIa6A5sHqyOVpCdvSltyadRwTKkkPibQ07byO+VMp8PDQALx71fYrgdJ2GxTxTDKlOo1rKgzAgFxBm8ECOSc4rhGU6NR1M0yKbaZexwe2vTuGucSZbVBJPKLQlg3wyd3wzT8RgHNJcAAP4Zv4RZNMLjIlwixB/PcuhcXwNGkXU+je4dECx7W3nKD0mebjWRELSeIYd5d1AL7kn3eCV2tmNT3sxmjiXNf1ycpAA5eA5peI4l0kMdmOgBvI2ju1t3qGBVGaQAQYg32Bkc9eSewrnauIMdgjwRwrmi/AqrgRTMsLal9Ztr71n5wgw4ns1lJdiRT0E8gOXn2qQWMeJIE/A6yhtPdg0mXvDOJ1aUOpvLZ1H0T3jQrceE+mLHw2sOjd+0PVPfu32rl9Jz2m2XJy5Wtv7U/TxcuBnWABYg90KY1JQ4MbSRtnpVUBxVQggghhBBBH/LahaDxeoRVdBO38oQutVditQi4YQwOJBAgG5tbfzUx9dxsxpcez8baKZhiCA4zmyMGgvAMeUqPU4lldpEfmy5pSyfBd23wRMLjKmbqtve1784Vj8oa5oztuJkJpvEGWytDjfUgRNyotRpe7rFjB/mB/GU7ei55JRYw5epkABGvrcie0QfNPtxDWnM0BxA9W5sfFM1mtgElrhzBHxso9YQGuDhtMEab7qbZcj2E4rGB4gRT5BoMT3kkpnh1dzKrXNe5hkDM0wb6wRorPBUGOYQ8tJN9Rbu5KuxXD3M06zdiL+fJb05LeIKSexfceqVarAC9znAy0vJJHYCe4eSf+UV+qenqZw3KHZnEjuMyBp5KownEwRDzlI+leD38ip9Cs12jmnxWElKOxi8kMVsZXw7HPbXqBzozuaS0k7kwbpipWqO6wDnZutmMEnebqzrwReI7YTOErMdYESNlOTfI1UaRCpUKjmvaX1KZeBmH0TlMtkEXjVOjAVHCmXVDma0NAMkNA0AvpPvVk9s2VlwbDZzU/VioG03Ey7LlgTntcxGnampyeyE6kmRm46r1f1j+r6vWNu7ks/L6tx0j4d63WN+/mn6PBqzmscGtDXmGlzmidNJO82UOvRcxxa4FrmmCDsQs3kiNxTsU8ta0vdlb6rZMDuGyTxHEvrNAqOdUDdA5xIV3gMKx+GrO6A9RnVqBzi4v36umUd1kU6VMYHpuiYagq5JJeZEaxn18lai/RpM1nBTTcTTc+mCLhjnNBI0JykaJ3PUaXOZVe1ziJIc4OP+oFXtfAsqYX5RTbkcxwZUYCS28Q5skkai0rX6cyQZ5pNsd5IZAqmr0hqvz6TmcCREQ65zKaK75BLnFw0cXGRGkco5BJsUEpOTZLkyTW4hVdOao85vWlxg9/NVnpHjXvow6o4gFti47aTzjtTWMxrB9Lyv7lUYnFh4gDU2ifgrpqWSZrTpvklYHiWIc0UunqimPo5nZe6NI7NFKfiiD19NoBnt7PBQ8HQLPWnnlG3hzUhpGmaCbydey2y0q/dK5creDnUqxDp7Jg+I+CTS4cyBmLswzbwIJsI7o9qRjMJRiSYdzafw0USniXMsKkj+ISPipx22ZCi+iWcG9pbEETAm0N/FZcYOU6wT2cte9ZPEur1oB5tNkk4tpOUkzE9+6hxkUlLsewRpvJEvaQJJNwZ77hKr4FwaBMOIkX9xT2Gc0smez+iYkvloMEgwI5dvPv5ql93W4KTbsa3xGtV6R2YSbTbsHJCc4i09I6XXt7h2LK6UmaWRYUqbsgLnkEtEAXI790zXY10OddwNiDB8boZjiSwNGVsAd8ROiw7AAOkOMawBJWNtxIl0wyM0QRuSJ7fFRSWvA/a61ydhc3GtkGnBMEkTMGU9hK7qbHhrQc5ESNAZzBLG242V7zIvYDs/OysOD8LdiWOayBlIkmbEyNu5RKvDKnVaLk7Tf/7C2bBVRRpNohsEul1jLnaX5f8AxGaCCUnZuxGf6KvOrwNtP62Wavow1tzUhvhPZF1Mq1XNGc0+raPydf6qRisBUcOkbSe0BomR7f8A5KM3bZFTdBWUZ3bduP8ApQ4ngTRSNRlQuggbbnvmexVb8OAJJv8AnRWuMqOENBdf1o9WRfa2llVV6JjNOkk3PgqjUb5CaSdhdJhkAEgeMX37FNp4OsOsx7TO8z7wmeDYVj2Zi12aYMOMHwV5QpBogCAplUsc859Ir4xQ/YPl/RXXo1jn0zWNaBnovptygO6zognraCPamimn1bwBJUqbb2SKo051naEVt/b9SydxD9RhWfTpVHOf1TGVzger1pJER4qD6Q8RqVMTVfSpyxxzNzWPcet2dyXT4biH7NYO3XyunPmKt9Y32/BbKlOX8Jo6VNbSqRv+r/wiXguItwzn1KeapNItYwtynM4X6Qk5covpMrOH4gz5D8ncXtql4qZhTBaLAFp/WAne6r6vC8Q3TK/u/rCiNxUOh4LSOaiUZw5ihr48pRvTcZfye/8AR7ljj+KVG4YYbDtLszs9Wq8NbMRDWtzGBYXJ2Wu4o4gwAL94APdCujCS5gKy1PwjlVS3RrVI1cxABDhctOpHZG2qkMe8uAIDe0g67id1cinBJiZgTvbRMYinlBOp+KancvUuV9SgXtAe4AzaBZKo8Iaf7wz2CPxSmUHEzB7yZ25ap+Wsl2Unn/RXnJLYpybWxHdg3Ns2XdpPvTbaYdEQbwTfblGyS/FVHk2yjmbLFKo5pFgRN4EpbtFRTXJI+bmukvnKOR/omfmtgJguLTFjBI5wTp3KfhamckEBp/O2qw6jciW2iOV9o59qzvK5OW5Cfg2MuBmHbcBLloMZW5YubT7k66hAAeQTyG/4lNfJhMtdBO3ssrTvyUmPHDtgRIi8Ax5gRKwynEkDU+BlR+gNzvzPvF7pZrWgHsE+/sScWO5TcUJ6V3rbb9gQneIPHSGY2/lCFsk7Bcs+HVmdA27WvAABMb6zJtzntUyrlDerUaTuAWkgzYa6HsSMO2WtA1IAEXknQCFZcT9GqjGyXNlrZIJvOwbsRfXvVuEb+iWxVYeq0OcS0OLmFha42vHWjmO2Rul8P4QHPbTptLnEwAST+KY+QgwZm57Lb6LYOAcWZh3OLaby4jKH5m9UH1okalPKK5KSuRMXiW0aha2kWvZLRUcdDoS0Ax4rPDaeYucXlrg2QPpOm5A1E2nY/hD47iukqZg3KJ6sHs0tpf3phhzOzjOCLHrE3nsi0LD7VuaSpxUGqb3Zt+Fq4cCKjvUzAaukk6yz39qaxnFadSmaNJpaSNC6GyLQL76z2LV6lS4PW3teO9Q24t2bql+UCZGnnF/NJTy2OP4/xoUaqqSbduuh01oOYtIkaxNhrcbe1Zo4TO4OYW5NxzvexHJKpPcTIBDdL6FTcLVMlsW2UNWNKkth+lQawQ0WTrSsZkoLNnONYg2KlejeJpgkGA86E8uQPNMKNVwYOlvctqNRQldnZ8erTVOVKpdKXa6NzQtPpVK7PVeY77e1ODiOJ/a/l+C9BfMpmf7Pg/3asbfm6/0bYqD0hqU3QLF41I2HI81XVH1n+tUPdP4CyKVADtKyrfLi1ZG/x6VD401UlPJrqKdv1bF0mw0JcrJWCV5xxTlnNy9GMdUDQC6e/wCKoq/FzcaDmffK2U3ERI7VVcSc1li221lcGuCqbV+CvbxAxcEtve+/JP4N7iTkmOR381A+WZQbZBPL4J6jjHNcHZO4wJ8FrY6GiecKXXJgbjdKqMAaYnnAMHVKw2P6SxEFIxUTYg87H4rJqTdmRF9MTRrmdIgWF9Nu1Kp4guERLp30UOo4k9kayISGYh2jR1uf9NlqqY7E2Iu/XUAT8LpD2jPIcAe3+l0zSxbiABJNydgPz2pRIeQZAdpKSTXIWHK1Z7YBGY6xPb7k5TyugkQbTt71h2GJAIgdt7T3KRRwzQZzmdxNj4KXZLYTkjWuJ0niq4Hs58gspfFR+tdrtseQQuhPYo2XhPFehey0ktDcpNswAv58lMq4t1RznPOZzvd2clXYSqMjBsGi/gshwdMEyLLmbfBlJNsTjGloIbNxtrZQy50PBcAeYj2zr4KSMQ10gOuOevltdJw9Bryd+0zyvYRf4IX5NL2RGpOqAdYGNnb+9T6WKaWdaxvcgXjnChYrC1QOq7OABYbcvYoLmVGtILHO7u3lzsrcUwtfkssSGC9wCBJE6iLntsfNZwtcBpAb1bmTOp96rqT6nrNIIPfYTup7W2EySeRFvDkhtLkbSME5btvtEwD4J3CY7rQ4baclAxGBewS0hxJ58zr58juplPhFQkO6TLzaRv3g6JvHG5ElFLcuabwbgpblDwOByGS4nW0WVrU4dUBItYOLhIkZdZvqOSwa8OeXOxEssgrGVO06RcQ0esSByubDuukwG4CE8zBPJeN2Al1xYNME9qQ+kWxMXE2vY+7Q2RYBB5rBKy4cisZUCRlATlKgS1xGjGy7sBIAt3keawyg4tc7VrYk/wCbRFgG2rD2Ai6dq0CwiRq0OHcdEhwR2DIVSmNHD3fkowuCYym1rocQBJ5mNp0Clupg6qHXwxIgGB+dOapNlp3GugYCSwQRNz+KZdgpN3QP4dezVO1GWyk9bSPHkFnontEf1Wm5qmuEQMNgnPpgl2XsHLv9qPkgDpzTe20eW6bxRq7MIHK+3KLKMK7i7LDs38WhVJs0S35J1eqdQw5Zyg73nlfzTr8NDhpHkZ7RChU8TUEg38Zv2QE5QqnML67Dny5yhp9A2kWJY68vFtR8VVVqzZBm5+MFTWsdOYWkTBt581PoU2FoECe4Kb25JbSNT4hWPSHrE6e4IU3itEdK7Tb+UIWylsGf4JWFquaAMuwsR7QpLAJJLsp5HfuOybo1C1jb3aBbvFu9PvY2rEgZj26d6yb3BoxTczPfLcQbgyJm9r+KmAtZoIEWH5soT6JYTPhYezsUevXI1O9hf3JY3IUcnckP4gR6ptY7bi4voQiljhIzRJ5iR47KCXtcbjulNMqtJIM+IjwV4o1xTLuixmVwpxqXEd507RdRmYGBa9yYge/VM8MpjNaQNrEi2yt8Mb6LJ7GErxexFoggAkKc10iUqnpBWba29iglyb5MkWurc8dkjMwvhr2jOQTDwBlJABc0Dne+qT6O4Jlar0b80FriCCB6oJ5HVKxfDIo0Xsa9r6ji3ojcmNHNsDCqOVroSG38UEQ1rm9cuEuaZBcHQ4ls2LQARFkqrxcSDleD0hcYcOsDUDoda5EQOyFGw3C6j3taG3fJBkFpA9Y5gYMbpLMDUMw2TJaNLkCSG36xAvaUXkK7JXzwHEy0mWVKbr3io/MCDG2kJXD8aGNqQSIFPKJGY5Xknv1uOSh/IKvR9LkOS/W2sQPeYU3g/C+lpOqNY6qWvDSxhAcG5ZzaEm9gi7Grsj4bieR1Q5fXc10NMAQ/MQLabdyddxUH6B0IzZhmH63pAAY0jq9yWzhofSquYHZmVQxuaG9U5ozTEG3moIwNTMWlhDmkNcDAgkwBJtJOnNDug3uThxgEEdHEgjKDDL1hUuI7A3uTOM4qHioMruvliS3qw4uizRIuRdNUOGVXZstNxyEtdtBAMg+RT/EuH5SzogXTRZUdpbNPKLJfdyDuKocWIDGgAECmJeeqOjJOaIsTMHs9kHGVQ5xcBDfojWBsFk4J+XNltAdtOUmA6NQ2d4hZrYKowuDmkFoBdMWnQm+6HfsTImbkmK1InWbd/wCCcrTsLJLa3PzSGnYYxLGtHLugHu7dVCc17R1QY3nXzlTsVTzxFxeZ002HNN/Iy0g5nCRED1Ta/dbuWkXsaKXA1JDQddIjzPem+jDyxzhdpMjYyIvdTjRy3Gp57/BLayRtm9nik2glKw3VpDYRyjb4eCG0ALwNCD+CbfjS2wg7KHUxBcCJjeyaixxyHK1NgdIkuOgcUipmiPVbMbfgozCZInNabn2Qp2AoNNxPaNp2jkNo7VTRolYpuIn9Yety2H7IWUriuEAquAHLfsCFqrWDJFlhsKMgkkmLTH5PinGYd5LSyBfU6xGgsudM4zXAgVXgd6WOPYn66p9pN0X6DizqlekD63Lkqg5QeqBvdaGeP4n6+p9opp3F6x1qv80o0GuxRhY3uq8OdJ9Z2+mnd2Jqcv0vM6dy0UcRq/tu80P4hUOr3HbVXpP0s6bh8fls+I2IU2mJ6zdCuTDiVX6x/mn2cexAECtUAG0rN/Hb7M5078HWIWWNXKP0hxP19T7RWP0gxP19T7RU/Sv0jSfp2jgXEBQrCo5rnQCIEXkEb6apHDsf0NZlW7wwxB1iCCOwwVxv9IMT9fU+0j9IcT9fV+0U/p5ej0n6dvwvE2MrMe3pnsZms9wnrNLersNd9UU+KNFJtOKzSxzix7HASHXh/bbULiH6Q4n6+p9oo/SHFfX1ftFVoz9DTfp2XFYsOoUqcODqZeSTBBzkHvtAWOHYhjBrVZUDpD2HaB1TJ5ifFcb/AEhxP19T7Sx+kGJ+vqfaKWhK97hpv07bjeKCoysHNcHVajXkiCAACI2vBT9Xi9M1KtXo3y5zHtkiAW6gg2kxAdEiSuGfpDifr6n2ij9IcT9fU+0U9GfoacvTtuJ4ox7a7Q146WoKgJy2Im3iSU9i+L03s6N1N5aKbWtcA3MHMtmn9n+Erhn6Q4n6+p9ooHpBifr6n2kaMvQ05enbcZxNtRjR+ta/oxTIDh0bosCRrpFkcXxByU6b25aoaBUJ1IbIpT2wfYFxL9IcT9fV+0g+kOJ+vqfaKWhJ9hps6u8woOJrNjN27Lmp9IMT9fU+0Uw/ilY61HnxQvjP0FS9OifOcTBgpTeJz6xEa3gLm7OIVBcPcI7Vl3Eqp/vH+arQNcYnVaOLa8TIS3HXQg7jULlA4pW+sf5p2nxvEN9WtUH+pR9N+TN0l0dGfw8OklxLdxF/E96rq1ACpmBinAPjee3ktKPHMQf76p5pp/E6p1qP81aovtlKL7ZulIUw4kBxnQTPkFKwuMy6dXnb+mq58zH1Bo9w8Vl2PqHV7j4p6TfZo7M2/iOPDqjnRrHPkELTX4txMlxJ70KlTFsMIQhagCEIQAIQhAAhCEACEIQAIQhAAhCEACEIQAIQhAAhCEACEIQAIQhAAhCEACEIQAIQhAAhCEACE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xQTEhUUExQUFRQXGBoYGBcYGBcbGxwcGhgaHRgaGBwaHCggGBwlGxoZITEhJSorLi4uFx8zODMsNygtLisBCgoKDg0OGxAQGywkHyQsLCwsLCwsLCwsLCwsLCwsLCwsLCwsLCwsLCwsLCwsLCwsLCwsLCwsLCwsLCwsLCw3LP/AABEIAMIBAwMBIgACEQEDEQH/xAAcAAABBAMBAAAAAAAAAAAAAAAAAgMEBQEGBwj/xABHEAABAwIEAgYFCAcGBwEAAAABAAIRAyEEEjFBBVETImFxgZEGMqGx0RQVQlOSk8HwFiNSVGKy4TRDRHKC0gczc4Ois/Ek/8QAGQEAAwEBAQAAAAAAAAAAAAAAAAECAwQF/8QALBEAAgEDBQABAwEJAAAAAAAAAAECAxESEyExQVEEFCJhgRUyQnGRobHB4f/aAAwDAQACEQMRAD8A4ahCEACEIQAIQhAAhCEACEIQAIQhAAhCEACEIQAIQhAAhCEACEIQAIQhAAhCEACEIQAIQhAAhCEACEIQBlC9HYDgWGLG/qKROVv92zkOxSfmPCjWhQ+7YfwW2kzHWXh5oQvSbuFYXbD0fu2fBZbwXDfu9D7tnwS0n6GsvDzWhensPwLC6nD0Pu2fBSPmjCfu+H+6p/BJ02GsvDyyhemcXwzC2Aw9Af8AaZ8FEdwrDfUUPu2fBPTY9VHnFC9Is4Phv3ej92z4LPzPh/3ej90z4I02PVR5tQvS1PheF3w1D7pnwSBwbDz/AGaj90z4JabFqo82IXpj5lw/7tQ+6Z8Ek8Ew/wC7UPumfBGmPUR5pQvTPzHh5/s1D7tnwTvzLh4vhqH3TPgjTYtVHmFC9Q0+A4U6Yah92z4JD+C4Uf4ahP8A02f7UYD1UeYUL0yeD4b93ofdM+Cx8z4f92ofdM/2o02LVR5nRC9Mt4Thv3fD/dM+CcZw7Dj/AAuG+6Z/tScGPUR5ihC9Nv4bhj/hsOP+0z/akUuGYcA//lw5/wC3T/2pYMeojzOhel3cNw/7tQ+6p/7UhvC8OdcNQ+6p/BGDDUR5rRC9K/M+G/dqH3bPgk/NGG/d6H3TPgjFi1DzWsr0mOE4b93ofdM+CS/hWHP+HofdM+CMGPNHm5C9KN4ThQP7PQJ/6bPgsN4Thp/s9D7tnwRiGZ5shC7L6QcMojEPApUwOrYNAHqN5BCVh5G/4LD/AKtn+VvuCW/C9xTuHqjo2f5G/wAoWXVV0KTscjW4yzDRuPJZ+TDclOZwE2ak6X7rp3AU5o5mEjoxyTzMJUOjD4296zWwrmtzVHMY2wlzrXNkskNRYwWA7BDQOQSce5tJmYvL7Zg2kwvJFtIMbrSMfxx7yQX1WMH0KYbmdfQunq25d3as5Vox7KVORuGP4tTpetmcZjKxpc6TpIbp4wor+PjQZWn9l8h3kAVpD8dUpA5GOptffMAM5uRd0SNPVOniozKT6joa2rm3IbPnIlZOs+jVU12bZX9Lmh2UGlI59J7BlCXW9LcnrOoxEyOljzAPktPxlGuwEOY/IGzmc0h2sWMxEkbKI9rpIbmJFiIBB7dIjwS1ZFYRN4HpoHAFmQjt6UHyyppnpmZ1pd2SvPuWm02PHrBze3SOzS4Vx6P8GqYgPc05WsFi6+Z+oaGkiTEmZ5c0lVlewsEXtL0za52UGnPdVj2tCfxXpUGAyWTyh/wVbw7geKAqGrTa7qdRsWJkDUOtAk9qfq8KrQ006IZcgszAgQBBlzrzJttlVZyHhEXS9NDHVDCOcVQPa1RB6cCbuon/ACtq+2xUzh/AcuUVMPUqTdzukgMl0WDTeAJsfpd0UeL9D8S+oSQQ2TctGk2JvOninlIeES2Z6WOcM2ajl1BLa3wQz0vEhpfRBdpaqJ/8VreO4bVoVX0jmIaRDgDDpgh1p+jCrX4epMmmWCfosi3bKjVlvcWETfq3pXTaJLmEfw9IT5ZPxWeF+koxBinBvE5asSdBdsDxK0XDYci4DwSYIvE9/Ls70h2Ae45mOa24PVbExFjpvpyQqzDCJvj+OPBIc6jI1DRVOn+lOYb0jpk9d7dJEZhPg4BadTxHW67DHMj3cikAtuBPhbzEQPBT9Q+x4I6lhaJqtzUy17Tu1zT+Nks4GqPoO9nxXNOH8RfSdmpPc0g3c21v4hbMO+VuXB/+IRDgzEsJB0q02H/yYJjvaT3K4/IT2J00Wpw9QfQd5FNva/8AZd5FbRgscyq3NTeHDs/HcJ+VqpCwNLkjZY6WFuqQaYOrQfAJ5iwNO6ZZFVbY7B0zqxn2QmncKpH6A8JRkgwZyb0heflD4/h/kahXHpRw9jcVUABjq7/wNWFNyrM3PAcLcabJcB1W6CfohTG8KbuXHxj3KTgf+XT/AMjf5Qs4nENptL3uDWjUnRGbDBDbMDTGjB4396j4njNClUFJzg1xgcgJ0k9q13H4zFmo+tQcHURIZ1mZYETmGcNAvMuvZVeM41RLTUxTWsrlwAc1xILIjqhpmxF4gX3usXUb4KUUbJxnEsxVIijiGgMMvAJk2MNI3vPkqDinpAalE4VobiXtGV0Bz5t1S4htndkzIWlcW426pUcKDGsDna0gcz5i0ZRExoFtXEeEYajlDXOpk085p3mwF3QBEXsY3hKXZRQYxuKqZWBlRmQnq0y5kNmHAjNqAdwl4LgPWsHWMS4wGnkTAk9m6vcA+gGlpquqy3qtZmEkTbrWcM2+mqrK9RzCCXHM0gNBAI6pEg328N1L4sxMicQovkF9GplJy9IWkMmdJiJm0KNXpV26OdT5esCT3jTRdczMxWHa11RwLmhwLA0Fp1loM31v36LnnEuBtwxa6qBVY5xBc0h5BgxnJAAkmY1kXNoUSpWd0EYK3JSupVaghxq1efrO9+n9E9S4bVbGUOIA3Y6fAwIUnB8Xp0iM1CnUa2QQW08xnnDbwdzdWdL0gpdTNgqBsc8NpiT9HLIt3GVOK9E0vSow+ExDnBvQuIJ3nz0W0YLD4ihSc0vbSLqouC1xIynSAcptoqStxClVdTbUwgYGHPmoimMzgfVcCIyxsTzWOKcepvLGUGDCjNmc9rGg8gZZyHaJlOEYrsSxNp4FxOrGV9UPcRmEzIMiQerYQZ7yrmti3AuBbMGJyz9KNt91yfh/FX0KmdlRriW3D5IPWNrmNA09kroeA4uKlOXFpdbMWxkJziSwnUduliuiEkPkuGYp8OAAbGmYAT13DTWLLWqvFMQ2pevSIBccvVaCG6NmJnWR2JXpD6SNphzJhzpAMA/SeQ4DQtH4iy0GpiCSP15sJ+lEyczRE20MxeUqkkO5u3F+H1q9cPa0Fjmth+ZthlmzfWjNI03WsVm1m60nb2vNuyFYUvSSm51Mup0nuNMNcHUWnrBpyvDzfkMp5Kqq4oEMNRgzZXEgUmNvNpDdGi0b2WE4xe5OKe418mrP0pugnWCR3xCTiOGOZBeIBO4LR2xa57FMoY+AS1jD+qgF1GmQHA3c7kYnLGu8qF6Q49lZtMMpBjmWJAaM9hchggGZt2qVH8lIQKZcIDhbvT/yEinmaWkzDr3HbHJWXBm4X5NR6UkVP1mcA3GXNkEQdTljxVXVxzWZSJDuoDmIInKM+g0zc9lTgkhjFGi4yXOAAuYMxNtEnpTowjtkRPl+bIr8Tzukhs6uEXPLvT1MQQWsY6ZiwNje+YXvKiyJLDBcZdSe0035HW0Nz3jcdhW9cG9NGO6tfqu/bb6viNvCy5ZQwDyQWMgkS2YAv4pzDYk03RVnMdARG/NOOcHeLuTjbdHeqVVrgHNIc06EGR7EuVxzh/pA+i6aTy2dtjHMaLeuFemLHQK4yH9pt2+O7VvCunzswUvTakJFGs1wDmkOadCCCEtbFHO/Sz+11P8AR/62oR6Wf2up/o/9bUJgbPxTF16WHpOoUw8hrcwOzcuuq1jHenLajHU6uHDho6XECZvaJA8VTcU9MH1KLG29UAgE3hojKANJ3PJa1WrviSLz4xz7b81zVJvplWLDGcUeaZpUqRpsDg4E1AbgQTl0Ft5JO612sx2Y5tdz3qxbg31L9W45fm6cqUAGZSZ7SJO+/JZynZiuTPR2jRZUaKzc7i4jeILMzLf5pCl8V4nRqsbVLIfka0w4xLqbvVm4h0b6BUVSs4uDy6TDbjbKIBCKPC84IDhHeQbaTZVqJITdiFg6hLuUx1uR1HtW2YbgdeowO6VoaXuHWfBcTBMZze517VV4alTpgZrnSQDH9e9S3cQax7WglzszYbyuPzCzyk3ZENtvYuX8CqUXOvTY+mwvdFRuYN5wDMQfaqrieBfRcwVCSXtFTq9cFriQLtMTbu0Ur/iXXLeI1OsR1GWFrZRN1fDJUxGAoVKTHiphaYcXZswEVCMsOsZHL8FWmvS8TR62IBk9GGydXWPkJ5JNGi5+r7TqBF/9WgWy0MFRbhTiMhqn5QabuqH5Wt5jMIzc+5VlY0x0rWMfSYXksa8DM3+E3mPwhKf2q7CxYj0Sf0vQlwNXJnDekAlukiInwTLfR1trUzLC8S+eqNzOmh8lfYGrno4bE9JFTAnLVcd6RG4m/V6o7ykekVBtJ9R7XhzcTkdTFurSABIEbF2XwaUSW10zOS7KPE8FFNlNzqbA2oCWxlNhEzGmvsRR4YHMe8NpwwAmcs3MCButma5uTh7XMa8PzNOadDUgxB17VHODpinjhkBNJwDHGSQOkIjloNYm5UYu/JFjWfkzP2G+QWHYKmfoN8gtvq4WnUdgaZY1jXsBc4TNy6RMkXI71S+kOIp0mvaaT21GvsQzK0NmMrjmM7EHUqcZehZkLh3o2K7i2m1uYCYzFpgbjayZw/o+6rV6Kk+XwYl4g22JF+6ytP8AhvxPpMXly/3Tz4ADs7VP9CsbRqYulkpuBl1+kJjqO2yj37haJNWuWoyRq1TD1qYfTPQOJsbG0H6LhobRoq11ZokZNOUOvvotpp4Jrzj6zoe6kJYx0wC6o4FxG4AjzupfDuC0nOwLyxk15FWn1oIa6A5sHqyOVpCdvSltyadRwTKkkPibQ07byO+VMp8PDQALx71fYrgdJ2GxTxTDKlOo1rKgzAgFxBm8ECOSc4rhGU6NR1M0yKbaZexwe2vTuGucSZbVBJPKLQlg3wyd3wzT8RgHNJcAAP4Zv4RZNMLjIlwixB/PcuhcXwNGkXU+je4dECx7W3nKD0mebjWRELSeIYd5d1AL7kn3eCV2tmNT3sxmjiXNf1ycpAA5eA5peI4l0kMdmOgBvI2ju1t3qGBVGaQAQYg32Bkc9eSewrnauIMdgjwRwrmi/AqrgRTMsLal9Ztr71n5wgw4ns1lJdiRT0E8gOXn2qQWMeJIE/A6yhtPdg0mXvDOJ1aUOpvLZ1H0T3jQrceE+mLHw2sOjd+0PVPfu32rl9Jz2m2XJy5Wtv7U/TxcuBnWABYg90KY1JQ4MbSRtnpVUBxVQggghhBBBH/LahaDxeoRVdBO38oQutVditQi4YQwOJBAgG5tbfzUx9dxsxpcez8baKZhiCA4zmyMGgvAMeUqPU4lldpEfmy5pSyfBd23wRMLjKmbqtve1784Vj8oa5oztuJkJpvEGWytDjfUgRNyotRpe7rFjB/mB/GU7ei55JRYw5epkABGvrcie0QfNPtxDWnM0BxA9W5sfFM1mtgElrhzBHxso9YQGuDhtMEab7qbZcj2E4rGB4gRT5BoMT3kkpnh1dzKrXNe5hkDM0wb6wRorPBUGOYQ8tJN9Rbu5KuxXD3M06zdiL+fJb05LeIKSexfceqVarAC9znAy0vJJHYCe4eSf+UV+qenqZw3KHZnEjuMyBp5KownEwRDzlI+leD38ip9Cs12jmnxWElKOxi8kMVsZXw7HPbXqBzozuaS0k7kwbpipWqO6wDnZutmMEnebqzrwReI7YTOErMdYESNlOTfI1UaRCpUKjmvaX1KZeBmH0TlMtkEXjVOjAVHCmXVDma0NAMkNA0AvpPvVk9s2VlwbDZzU/VioG03Ey7LlgTntcxGnampyeyE6kmRm46r1f1j+r6vWNu7ks/L6tx0j4d63WN+/mn6PBqzmscGtDXmGlzmidNJO82UOvRcxxa4FrmmCDsQs3kiNxTsU8ta0vdlb6rZMDuGyTxHEvrNAqOdUDdA5xIV3gMKx+GrO6A9RnVqBzi4v36umUd1kU6VMYHpuiYagq5JJeZEaxn18lai/RpM1nBTTcTTc+mCLhjnNBI0JykaJ3PUaXOZVe1ziJIc4OP+oFXtfAsqYX5RTbkcxwZUYCS28Q5skkai0rX6cyQZ5pNsd5IZAqmr0hqvz6TmcCREQ65zKaK75BLnFw0cXGRGkco5BJsUEpOTZLkyTW4hVdOao85vWlxg9/NVnpHjXvow6o4gFti47aTzjtTWMxrB9Lyv7lUYnFh4gDU2ifgrpqWSZrTpvklYHiWIc0UunqimPo5nZe6NI7NFKfiiD19NoBnt7PBQ8HQLPWnnlG3hzUhpGmaCbydey2y0q/dK5creDnUqxDp7Jg+I+CTS4cyBmLswzbwIJsI7o9qRjMJRiSYdzafw0USniXMsKkj+ISPipx22ZCi+iWcG9pbEETAm0N/FZcYOU6wT2cte9ZPEur1oB5tNkk4tpOUkzE9+6hxkUlLsewRpvJEvaQJJNwZ77hKr4FwaBMOIkX9xT2Gc0smez+iYkvloMEgwI5dvPv5ql93W4KTbsa3xGtV6R2YSbTbsHJCc4i09I6XXt7h2LK6UmaWRYUqbsgLnkEtEAXI790zXY10OddwNiDB8boZjiSwNGVsAd8ROiw7AAOkOMawBJWNtxIl0wyM0QRuSJ7fFRSWvA/a61ydhc3GtkGnBMEkTMGU9hK7qbHhrQc5ESNAZzBLG242V7zIvYDs/OysOD8LdiWOayBlIkmbEyNu5RKvDKnVaLk7Tf/7C2bBVRRpNohsEul1jLnaX5f8AxGaCCUnZuxGf6KvOrwNtP62Wavow1tzUhvhPZF1Mq1XNGc0+raPydf6qRisBUcOkbSe0BomR7f8A5KM3bZFTdBWUZ3bduP8ApQ4ngTRSNRlQuggbbnvmexVb8OAJJv8AnRWuMqOENBdf1o9WRfa2llVV6JjNOkk3PgqjUb5CaSdhdJhkAEgeMX37FNp4OsOsx7TO8z7wmeDYVj2Zi12aYMOMHwV5QpBogCAplUsc859Ir4xQ/YPl/RXXo1jn0zWNaBnovptygO6zognraCPamimn1bwBJUqbb2SKo051naEVt/b9SydxD9RhWfTpVHOf1TGVzger1pJER4qD6Q8RqVMTVfSpyxxzNzWPcet2dyXT4biH7NYO3XyunPmKt9Y32/BbKlOX8Jo6VNbSqRv+r/wiXguItwzn1KeapNItYwtynM4X6Qk5covpMrOH4gz5D8ncXtql4qZhTBaLAFp/WAne6r6vC8Q3TK/u/rCiNxUOh4LSOaiUZw5ihr48pRvTcZfye/8AR7ljj+KVG4YYbDtLszs9Wq8NbMRDWtzGBYXJ2Wu4o4gwAL94APdCujCS5gKy1PwjlVS3RrVI1cxABDhctOpHZG2qkMe8uAIDe0g67id1cinBJiZgTvbRMYinlBOp+KancvUuV9SgXtAe4AzaBZKo8Iaf7wz2CPxSmUHEzB7yZ25ap+Wsl2Unn/RXnJLYpybWxHdg3Ns2XdpPvTbaYdEQbwTfblGyS/FVHk2yjmbLFKo5pFgRN4EpbtFRTXJI+bmukvnKOR/omfmtgJguLTFjBI5wTp3KfhamckEBp/O2qw6jciW2iOV9o59qzvK5OW5Cfg2MuBmHbcBLloMZW5YubT7k66hAAeQTyG/4lNfJhMtdBO3ssrTvyUmPHDtgRIi8Ax5gRKwynEkDU+BlR+gNzvzPvF7pZrWgHsE+/sScWO5TcUJ6V3rbb9gQneIPHSGY2/lCFsk7Bcs+HVmdA27WvAABMb6zJtzntUyrlDerUaTuAWkgzYa6HsSMO2WtA1IAEXknQCFZcT9GqjGyXNlrZIJvOwbsRfXvVuEb+iWxVYeq0OcS0OLmFha42vHWjmO2Rul8P4QHPbTptLnEwAST+KY+QgwZm57Lb6LYOAcWZh3OLaby4jKH5m9UH1okalPKK5KSuRMXiW0aha2kWvZLRUcdDoS0Ax4rPDaeYucXlrg2QPpOm5A1E2nY/hD47iukqZg3KJ6sHs0tpf3phhzOzjOCLHrE3nsi0LD7VuaSpxUGqb3Zt+Fq4cCKjvUzAaukk6yz39qaxnFadSmaNJpaSNC6GyLQL76z2LV6lS4PW3teO9Q24t2bql+UCZGnnF/NJTy2OP4/xoUaqqSbduuh01oOYtIkaxNhrcbe1Zo4TO4OYW5NxzvexHJKpPcTIBDdL6FTcLVMlsW2UNWNKkth+lQawQ0WTrSsZkoLNnONYg2KlejeJpgkGA86E8uQPNMKNVwYOlvctqNRQldnZ8erTVOVKpdKXa6NzQtPpVK7PVeY77e1ODiOJ/a/l+C9BfMpmf7Pg/3asbfm6/0bYqD0hqU3QLF41I2HI81XVH1n+tUPdP4CyKVADtKyrfLi1ZG/x6VD401UlPJrqKdv1bF0mw0JcrJWCV5xxTlnNy9GMdUDQC6e/wCKoq/FzcaDmffK2U3ERI7VVcSc1li221lcGuCqbV+CvbxAxcEtve+/JP4N7iTkmOR381A+WZQbZBPL4J6jjHNcHZO4wJ8FrY6GiecKXXJgbjdKqMAaYnnAMHVKw2P6SxEFIxUTYg87H4rJqTdmRF9MTRrmdIgWF9Nu1Kp4guERLp30UOo4k9kayISGYh2jR1uf9NlqqY7E2Iu/XUAT8LpD2jPIcAe3+l0zSxbiABJNydgPz2pRIeQZAdpKSTXIWHK1Z7YBGY6xPb7k5TyugkQbTt71h2GJAIgdt7T3KRRwzQZzmdxNj4KXZLYTkjWuJ0niq4Hs58gspfFR+tdrtseQQuhPYo2XhPFehey0ktDcpNswAv58lMq4t1RznPOZzvd2clXYSqMjBsGi/gshwdMEyLLmbfBlJNsTjGloIbNxtrZQy50PBcAeYj2zr4KSMQ10gOuOevltdJw9Bryd+0zyvYRf4IX5NL2RGpOqAdYGNnb+9T6WKaWdaxvcgXjnChYrC1QOq7OABYbcvYoLmVGtILHO7u3lzsrcUwtfkssSGC9wCBJE6iLntsfNZwtcBpAb1bmTOp96rqT6nrNIIPfYTup7W2EySeRFvDkhtLkbSME5btvtEwD4J3CY7rQ4baclAxGBewS0hxJ58zr58juplPhFQkO6TLzaRv3g6JvHG5ElFLcuabwbgpblDwOByGS4nW0WVrU4dUBItYOLhIkZdZvqOSwa8OeXOxEssgrGVO06RcQ0esSByubDuukwG4CE8zBPJeN2Al1xYNME9qQ+kWxMXE2vY+7Q2RYBB5rBKy4cisZUCRlATlKgS1xGjGy7sBIAt3keawyg4tc7VrYk/wCbRFgG2rD2Ai6dq0CwiRq0OHcdEhwR2DIVSmNHD3fkowuCYym1rocQBJ5mNp0Clupg6qHXwxIgGB+dOapNlp3GugYCSwQRNz+KZdgpN3QP4dezVO1GWyk9bSPHkFnontEf1Wm5qmuEQMNgnPpgl2XsHLv9qPkgDpzTe20eW6bxRq7MIHK+3KLKMK7i7LDs38WhVJs0S35J1eqdQw5Zyg73nlfzTr8NDhpHkZ7RChU8TUEg38Zv2QE5QqnML67Dny5yhp9A2kWJY68vFtR8VVVqzZBm5+MFTWsdOYWkTBt581PoU2FoECe4Kb25JbSNT4hWPSHrE6e4IU3itEdK7Tb+UIWylsGf4JWFquaAMuwsR7QpLAJJLsp5HfuOybo1C1jb3aBbvFu9PvY2rEgZj26d6yb3BoxTczPfLcQbgyJm9r+KmAtZoIEWH5soT6JYTPhYezsUevXI1O9hf3JY3IUcnckP4gR6ptY7bi4voQiljhIzRJ5iR47KCXtcbjulNMqtJIM+IjwV4o1xTLuixmVwpxqXEd507RdRmYGBa9yYge/VM8MpjNaQNrEi2yt8Mb6LJ7GErxexFoggAkKc10iUqnpBWba29iglyb5MkWurc8dkjMwvhr2jOQTDwBlJABc0Dne+qT6O4Jlar0b80FriCCB6oJ5HVKxfDIo0Xsa9r6ji3ojcmNHNsDCqOVroSG38UEQ1rm9cuEuaZBcHQ4ls2LQARFkqrxcSDleD0hcYcOsDUDoda5EQOyFGw3C6j3taG3fJBkFpA9Y5gYMbpLMDUMw2TJaNLkCSG36xAvaUXkK7JXzwHEy0mWVKbr3io/MCDG2kJXD8aGNqQSIFPKJGY5Xknv1uOSh/IKvR9LkOS/W2sQPeYU3g/C+lpOqNY6qWvDSxhAcG5ZzaEm9gi7Grsj4bieR1Q5fXc10NMAQ/MQLabdyddxUH6B0IzZhmH63pAAY0jq9yWzhofSquYHZmVQxuaG9U5ozTEG3moIwNTMWlhDmkNcDAgkwBJtJOnNDug3uThxgEEdHEgjKDDL1hUuI7A3uTOM4qHioMruvliS3qw4uizRIuRdNUOGVXZstNxyEtdtBAMg+RT/EuH5SzogXTRZUdpbNPKLJfdyDuKocWIDGgAECmJeeqOjJOaIsTMHs9kHGVQ5xcBDfojWBsFk4J+XNltAdtOUmA6NQ2d4hZrYKowuDmkFoBdMWnQm+6HfsTImbkmK1InWbd/wCCcrTsLJLa3PzSGnYYxLGtHLugHu7dVCc17R1QY3nXzlTsVTzxFxeZ002HNN/Iy0g5nCRED1Ta/dbuWkXsaKXA1JDQddIjzPem+jDyxzhdpMjYyIvdTjRy3Gp57/BLayRtm9nik2glKw3VpDYRyjb4eCG0ALwNCD+CbfjS2wg7KHUxBcCJjeyaixxyHK1NgdIkuOgcUipmiPVbMbfgozCZInNabn2Qp2AoNNxPaNp2jkNo7VTRolYpuIn9Yety2H7IWUriuEAquAHLfsCFqrWDJFlhsKMgkkmLTH5PinGYd5LSyBfU6xGgsudM4zXAgVXgd6WOPYn66p9pN0X6DizqlekD63Lkqg5QeqBvdaGeP4n6+p9opp3F6x1qv80o0GuxRhY3uq8OdJ9Z2+mnd2Jqcv0vM6dy0UcRq/tu80P4hUOr3HbVXpP0s6bh8fls+I2IU2mJ6zdCuTDiVX6x/mn2cexAECtUAG0rN/Hb7M5078HWIWWNXKP0hxP19T7RWP0gxP19T7RU/Sv0jSfp2jgXEBQrCo5rnQCIEXkEb6apHDsf0NZlW7wwxB1iCCOwwVxv9IMT9fU+0j9IcT9fV+0U/p5ej0n6dvwvE2MrMe3pnsZms9wnrNLersNd9UU+KNFJtOKzSxzix7HASHXh/bbULiH6Q4n6+p9oo/SHFfX1ftFVoz9DTfp2XFYsOoUqcODqZeSTBBzkHvtAWOHYhjBrVZUDpD2HaB1TJ5ifFcb/AEhxP19T7Sx+kGJ+vqfaKWhK97hpv07bjeKCoysHNcHVajXkiCAACI2vBT9Xi9M1KtXo3y5zHtkiAW6gg2kxAdEiSuGfpDifr6n2ij9IcT9fU+0U9GfoacvTtuJ4ox7a7Q146WoKgJy2Im3iSU9i+L03s6N1N5aKbWtcA3MHMtmn9n+Erhn6Q4n6+p9ooHpBifr6n2kaMvQ05enbcZxNtRjR+ta/oxTIDh0bosCRrpFkcXxByU6b25aoaBUJ1IbIpT2wfYFxL9IcT9fV+0g+kOJ+vqfaKWhJ9hps6u8woOJrNjN27Lmp9IMT9fU+0Uw/ilY61HnxQvjP0FS9OifOcTBgpTeJz6xEa3gLm7OIVBcPcI7Vl3Eqp/vH+arQNcYnVaOLa8TIS3HXQg7jULlA4pW+sf5p2nxvEN9WtUH+pR9N+TN0l0dGfw8OklxLdxF/E96rq1ACpmBinAPjee3ktKPHMQf76p5pp/E6p1qP81aovtlKL7ZulIUw4kBxnQTPkFKwuMy6dXnb+mq58zH1Bo9w8Vl2PqHV7j4p6TfZo7M2/iOPDqjnRrHPkELTX4txMlxJ70KlTFsMIQhagCEIQAIQhAAhCEACEIQAIQhAAhCEACEIQAIQhAAhCEACEIQAIQhAAhCEACEIQAIQhAAhCEACEIQAIQhAAhCEACEIQAIQhAAhCEACEIQAIQhAAhCEACEIQAIQhAAhCEACEIQAIQhAAhCEACEIQAIQhAAhCEAf/9k="/>
          <p:cNvSpPr>
            <a:spLocks noChangeAspect="1" noChangeArrowheads="1"/>
          </p:cNvSpPr>
          <p:nvPr/>
        </p:nvSpPr>
        <p:spPr bwMode="auto">
          <a:xfrm>
            <a:off x="4222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7" name="Picture 7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59630"/>
            <a:ext cx="5719321" cy="428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It Gone Through?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house has survived 1 fire: 1814 (during the War of 1812) 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Many renovations!  Currently it has 132 rooms and 35 bathrooms.</a:t>
            </a:r>
            <a:endParaRPr lang="en-US" dirty="0"/>
          </a:p>
        </p:txBody>
      </p:sp>
      <p:pic>
        <p:nvPicPr>
          <p:cNvPr id="3074" name="Picture 2" descr="http://ts1.mm.bing.net/th?&amp;id=HN.608014855092895796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2857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1.mm.bing.net/th?&amp;id=HN.607986203365281096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05375"/>
            <a:ext cx="28575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7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Blue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Blue Room is the center of the State Floor of the White House.  The Blue Room has been the customary place for presidents to formally receive guests.</a:t>
            </a:r>
          </a:p>
          <a:p>
            <a:r>
              <a:rPr lang="en-US" dirty="0" smtClean="0"/>
              <a:t>In this room on June 2, 1886+, President Grover Cleveland became the first and only president to be married in the White House.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room is used for receptions and receiving lines, and is occasionally set for small dinners.</a:t>
            </a:r>
            <a:endParaRPr lang="en-US" dirty="0"/>
          </a:p>
        </p:txBody>
      </p:sp>
      <p:pic>
        <p:nvPicPr>
          <p:cNvPr id="4" name="Picture 2" descr="http://ts1.mm.bing.net/th?&amp;id=HN.608044503256141004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5715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2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.qualitybath.com/wp-content/uploads/2011/02/Blue-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34093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s1.mm.bing.net/th?&amp;id=HN.607997172713655168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29" y="3489960"/>
            <a:ext cx="4061818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s1.mm.bing.net/th?&amp;id=HN.607998444019910315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4792"/>
            <a:ext cx="4114800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0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Green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Green Room is located on the first floor of the White House, has been a favorite of the Presidents and their families.</a:t>
            </a:r>
          </a:p>
          <a:p>
            <a:r>
              <a:rPr lang="en-US" dirty="0" smtClean="0"/>
              <a:t>Among the most historically significant events in our nation’s history occurred here—the signing of our first declaration of war!</a:t>
            </a:r>
          </a:p>
          <a:p>
            <a:r>
              <a:rPr lang="en-US" dirty="0" smtClean="0"/>
              <a:t>First Lady Jackie Kennedy redecorated and refurbished the Green Room in 1961.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used for small receptions and teas. </a:t>
            </a:r>
            <a:endParaRPr lang="en-US" dirty="0"/>
          </a:p>
        </p:txBody>
      </p:sp>
      <p:pic>
        <p:nvPicPr>
          <p:cNvPr id="8194" name="Picture 2" descr="http://ts1.mm.bing.net/th?&amp;id=HN.608019613916924804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1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s1.mm.bing.net/th?&amp;id=HN.608024033433289281&amp;w=327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2503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s1.mm.bing.net/th?&amp;id=HN.608046195470436801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3764"/>
            <a:ext cx="3429000" cy="553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s1.mm.bing.net/th?&amp;id=HN.608053582816281946&amp;w=328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56" y="3240451"/>
            <a:ext cx="4245584" cy="260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4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620</Words>
  <Application>Microsoft Office PowerPoint</Application>
  <PresentationFormat>On-screen Show (4:3)</PresentationFormat>
  <Paragraphs>52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Brief History of White House</vt:lpstr>
      <vt:lpstr>What Has It Gone Through?</vt:lpstr>
      <vt:lpstr>The Blue Room</vt:lpstr>
      <vt:lpstr>Purpose…</vt:lpstr>
      <vt:lpstr>PowerPoint Presentation</vt:lpstr>
      <vt:lpstr>The Green Room</vt:lpstr>
      <vt:lpstr>Purpose</vt:lpstr>
      <vt:lpstr>PowerPoint Presentation</vt:lpstr>
      <vt:lpstr>The Red Room</vt:lpstr>
      <vt:lpstr>Purpose</vt:lpstr>
      <vt:lpstr>PowerPoint Presentation</vt:lpstr>
      <vt:lpstr>The Oval Office</vt:lpstr>
      <vt:lpstr>Purpose</vt:lpstr>
      <vt:lpstr>PowerPoint Presentation</vt:lpstr>
      <vt:lpstr>The Cabinet Room</vt:lpstr>
      <vt:lpstr>Purpose</vt:lpstr>
      <vt:lpstr>PowerPoint Presentation</vt:lpstr>
      <vt:lpstr>The Press Room</vt:lpstr>
      <vt:lpstr>Purpose</vt:lpstr>
      <vt:lpstr>PowerPoint Presentation</vt:lpstr>
      <vt:lpstr>Family Life</vt:lpstr>
      <vt:lpstr>PowerPoint Presentation</vt:lpstr>
      <vt:lpstr>PowerPoint Presentation</vt:lpstr>
      <vt:lpstr>White House 3 D Tour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Briget Roberts</dc:creator>
  <cp:lastModifiedBy>Briget Roberts</cp:lastModifiedBy>
  <cp:revision>11</cp:revision>
  <dcterms:created xsi:type="dcterms:W3CDTF">2014-08-28T21:55:41Z</dcterms:created>
  <dcterms:modified xsi:type="dcterms:W3CDTF">2014-08-29T18:21:36Z</dcterms:modified>
</cp:coreProperties>
</file>