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1"/>
  </p:sldMasterIdLst>
  <p:notesMasterIdLst>
    <p:notesMasterId r:id="rId16"/>
  </p:notesMasterIdLst>
  <p:sldIdLst>
    <p:sldId id="256" r:id="rId2"/>
    <p:sldId id="280" r:id="rId3"/>
    <p:sldId id="279" r:id="rId4"/>
    <p:sldId id="257" r:id="rId5"/>
    <p:sldId id="265" r:id="rId6"/>
    <p:sldId id="281" r:id="rId7"/>
    <p:sldId id="282" r:id="rId8"/>
    <p:sldId id="283" r:id="rId9"/>
    <p:sldId id="264" r:id="rId10"/>
    <p:sldId id="271" r:id="rId11"/>
    <p:sldId id="285" r:id="rId12"/>
    <p:sldId id="284" r:id="rId13"/>
    <p:sldId id="276" r:id="rId14"/>
    <p:sldId id="286" r:id="rId15"/>
  </p:sldIdLst>
  <p:sldSz cx="10160000" cy="7620000"/>
  <p:notesSz cx="7620000" cy="10160000"/>
  <p:embeddedFontLst>
    <p:embeddedFont>
      <p:font typeface="Wingdings 3" panose="05040102010807070707" pitchFamily="18" charset="2"/>
      <p:regular r:id="rId17"/>
    </p:embeddedFont>
    <p:embeddedFont>
      <p:font typeface="Arial Black" panose="020B0A04020102020204" pitchFamily="34" charset="0"/>
      <p:bold r:id="rId18"/>
    </p:embeddedFont>
    <p:embeddedFont>
      <p:font typeface="Century Gothic" panose="020B0502020202020204" pitchFamily="34" charset="0"/>
      <p:regular r:id="rId19"/>
      <p:bold r:id="rId20"/>
      <p:italic r:id="rId21"/>
      <p:boldItalic r:id="rId22"/>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50" d="100"/>
          <a:sy n="50" d="100"/>
        </p:scale>
        <p:origin x="1794" y="3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762000" y="4826000"/>
            <a:ext cx="6096000" cy="45720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04642018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
        <p:cNvGrpSpPr/>
        <p:nvPr/>
      </p:nvGrpSpPr>
      <p:grpSpPr>
        <a:xfrm>
          <a:off x="0" y="0"/>
          <a:ext cx="0" cy="0"/>
          <a:chOff x="0" y="0"/>
          <a:chExt cx="0" cy="0"/>
        </a:xfrm>
      </p:grpSpPr>
      <p:sp>
        <p:nvSpPr>
          <p:cNvPr id="23" name="Shape 23"/>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4" name="Shape 24"/>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marL="0" marR="0" indent="0" algn="l">
              <a:lnSpc>
                <a:spcPct val="112500"/>
              </a:lnSpc>
              <a:spcBef>
                <a:spcPts val="0"/>
              </a:spcBef>
              <a:spcAft>
                <a:spcPts val="333"/>
              </a:spcAft>
              <a:buNone/>
            </a:pPr>
            <a:r>
              <a:rPr lang="en-US" sz="1466">
                <a:solidFill>
                  <a:srgbClr val="333333"/>
                </a:solidFill>
                <a:latin typeface="Times New Roman"/>
                <a:ea typeface="Times New Roman"/>
                <a:cs typeface="Times New Roman"/>
                <a:sym typeface="Times New Roman"/>
              </a:rPr>
              <a:t>Students will have their microscopes out, for reference as we go through each of the steps. As an introduction, students will be asked what kinds of things they can do with this tool.</a:t>
            </a:r>
          </a:p>
        </p:txBody>
      </p:sp>
    </p:spTree>
    <p:extLst>
      <p:ext uri="{BB962C8B-B14F-4D97-AF65-F5344CB8AC3E}">
        <p14:creationId xmlns:p14="http://schemas.microsoft.com/office/powerpoint/2010/main" val="2107220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2" name="Shape 132"/>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extLst>
      <p:ext uri="{BB962C8B-B14F-4D97-AF65-F5344CB8AC3E}">
        <p14:creationId xmlns:p14="http://schemas.microsoft.com/office/powerpoint/2010/main" val="416893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2" name="Shape 162"/>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extLst>
      <p:ext uri="{BB962C8B-B14F-4D97-AF65-F5344CB8AC3E}">
        <p14:creationId xmlns:p14="http://schemas.microsoft.com/office/powerpoint/2010/main" val="3618127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762000"/>
            <a:ext cx="5080000" cy="3810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98797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Shape 31"/>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 name="Shape 32"/>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extLst>
      <p:ext uri="{BB962C8B-B14F-4D97-AF65-F5344CB8AC3E}">
        <p14:creationId xmlns:p14="http://schemas.microsoft.com/office/powerpoint/2010/main" val="3681437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Shape 31"/>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 name="Shape 32"/>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extLst>
      <p:ext uri="{BB962C8B-B14F-4D97-AF65-F5344CB8AC3E}">
        <p14:creationId xmlns:p14="http://schemas.microsoft.com/office/powerpoint/2010/main" val="1724664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4" name="Shape 94"/>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marL="0" marR="0" indent="0" algn="l">
              <a:lnSpc>
                <a:spcPct val="112500"/>
              </a:lnSpc>
              <a:spcBef>
                <a:spcPts val="0"/>
              </a:spcBef>
              <a:spcAft>
                <a:spcPts val="333"/>
              </a:spcAft>
              <a:buNone/>
            </a:pPr>
            <a:r>
              <a:rPr lang="en-US" sz="1466">
                <a:solidFill>
                  <a:srgbClr val="333333"/>
                </a:solidFill>
                <a:latin typeface="Times New Roman"/>
                <a:ea typeface="Times New Roman"/>
                <a:cs typeface="Times New Roman"/>
                <a:sym typeface="Times New Roman"/>
              </a:rPr>
              <a:t>This is the exact version of the microscope used in class. Students will be identifying the parts on the microscopes at their desks as we go along and what their functions are. </a:t>
            </a:r>
          </a:p>
        </p:txBody>
      </p:sp>
    </p:spTree>
    <p:extLst>
      <p:ext uri="{BB962C8B-B14F-4D97-AF65-F5344CB8AC3E}">
        <p14:creationId xmlns:p14="http://schemas.microsoft.com/office/powerpoint/2010/main" val="2057914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4" name="Shape 94"/>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marL="0" marR="0" indent="0" algn="l">
              <a:lnSpc>
                <a:spcPct val="112500"/>
              </a:lnSpc>
              <a:spcBef>
                <a:spcPts val="0"/>
              </a:spcBef>
              <a:spcAft>
                <a:spcPts val="333"/>
              </a:spcAft>
              <a:buNone/>
            </a:pPr>
            <a:r>
              <a:rPr lang="en-US" sz="1466">
                <a:solidFill>
                  <a:srgbClr val="333333"/>
                </a:solidFill>
                <a:latin typeface="Times New Roman"/>
                <a:ea typeface="Times New Roman"/>
                <a:cs typeface="Times New Roman"/>
                <a:sym typeface="Times New Roman"/>
              </a:rPr>
              <a:t>This is the exact version of the microscope used in class. Students will be identifying the parts on the microscopes at their desks as we go along and what their functions are. </a:t>
            </a:r>
          </a:p>
        </p:txBody>
      </p:sp>
    </p:spTree>
    <p:extLst>
      <p:ext uri="{BB962C8B-B14F-4D97-AF65-F5344CB8AC3E}">
        <p14:creationId xmlns:p14="http://schemas.microsoft.com/office/powerpoint/2010/main" val="1195863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4" name="Shape 94"/>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marL="0" marR="0" indent="0" algn="l">
              <a:lnSpc>
                <a:spcPct val="112500"/>
              </a:lnSpc>
              <a:spcBef>
                <a:spcPts val="0"/>
              </a:spcBef>
              <a:spcAft>
                <a:spcPts val="333"/>
              </a:spcAft>
              <a:buNone/>
            </a:pPr>
            <a:r>
              <a:rPr lang="en-US" sz="1466">
                <a:solidFill>
                  <a:srgbClr val="333333"/>
                </a:solidFill>
                <a:latin typeface="Times New Roman"/>
                <a:ea typeface="Times New Roman"/>
                <a:cs typeface="Times New Roman"/>
                <a:sym typeface="Times New Roman"/>
              </a:rPr>
              <a:t>This is the exact version of the microscope used in class. Students will be identifying the parts on the microscopes at their desks as we go along and what their functions are. </a:t>
            </a:r>
          </a:p>
        </p:txBody>
      </p:sp>
    </p:spTree>
    <p:extLst>
      <p:ext uri="{BB962C8B-B14F-4D97-AF65-F5344CB8AC3E}">
        <p14:creationId xmlns:p14="http://schemas.microsoft.com/office/powerpoint/2010/main" val="2432799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4" name="Shape 94"/>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marL="0" marR="0" indent="0" algn="l">
              <a:lnSpc>
                <a:spcPct val="112500"/>
              </a:lnSpc>
              <a:spcBef>
                <a:spcPts val="0"/>
              </a:spcBef>
              <a:spcAft>
                <a:spcPts val="333"/>
              </a:spcAft>
              <a:buNone/>
            </a:pPr>
            <a:r>
              <a:rPr lang="en-US" sz="1466">
                <a:solidFill>
                  <a:srgbClr val="333333"/>
                </a:solidFill>
                <a:latin typeface="Times New Roman"/>
                <a:ea typeface="Times New Roman"/>
                <a:cs typeface="Times New Roman"/>
                <a:sym typeface="Times New Roman"/>
              </a:rPr>
              <a:t>This is the exact version of the microscope used in class. Students will be identifying the parts on the microscopes at their desks as we go along and what their functions are. </a:t>
            </a:r>
          </a:p>
        </p:txBody>
      </p:sp>
    </p:spTree>
    <p:extLst>
      <p:ext uri="{BB962C8B-B14F-4D97-AF65-F5344CB8AC3E}">
        <p14:creationId xmlns:p14="http://schemas.microsoft.com/office/powerpoint/2010/main" val="1870117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6" name="Shape 76"/>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marL="0" marR="0" indent="0" algn="l">
              <a:lnSpc>
                <a:spcPct val="112500"/>
              </a:lnSpc>
              <a:spcBef>
                <a:spcPts val="0"/>
              </a:spcBef>
              <a:spcAft>
                <a:spcPts val="333"/>
              </a:spcAft>
              <a:buNone/>
            </a:pPr>
            <a:r>
              <a:rPr lang="en-US" sz="1466">
                <a:solidFill>
                  <a:srgbClr val="333333"/>
                </a:solidFill>
                <a:latin typeface="Times New Roman"/>
                <a:ea typeface="Times New Roman"/>
                <a:cs typeface="Times New Roman"/>
                <a:sym typeface="Times New Roman"/>
              </a:rPr>
              <a:t>Teacher demonstrates how to hold the microscope, where the lens paper is located and how to use it. Students will be invited to turn the knobs and observe the stage as it moves up and down. Teacher will demonstrate how to store the microscope. </a:t>
            </a:r>
          </a:p>
        </p:txBody>
      </p:sp>
    </p:spTree>
    <p:extLst>
      <p:ext uri="{BB962C8B-B14F-4D97-AF65-F5344CB8AC3E}">
        <p14:creationId xmlns:p14="http://schemas.microsoft.com/office/powerpoint/2010/main" val="1957027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2" name="Shape 132"/>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a:spcBef>
                <a:spcPts val="0"/>
              </a:spcBef>
              <a:buNone/>
            </a:pPr>
            <a:endParaRPr sz="1466"/>
          </a:p>
        </p:txBody>
      </p:sp>
    </p:spTree>
    <p:extLst>
      <p:ext uri="{BB962C8B-B14F-4D97-AF65-F5344CB8AC3E}">
        <p14:creationId xmlns:p14="http://schemas.microsoft.com/office/powerpoint/2010/main" val="10649722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764" y="0"/>
            <a:ext cx="10161764" cy="7623109"/>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962712" y="2473893"/>
            <a:ext cx="6575199" cy="2834308"/>
          </a:xfrm>
        </p:spPr>
        <p:txBody>
          <a:bodyPr anchor="b"/>
          <a:lstStyle>
            <a:lvl1pPr>
              <a:defRPr sz="5333"/>
            </a:lvl1pPr>
          </a:lstStyle>
          <a:p>
            <a:r>
              <a:rPr lang="en-US" smtClean="0"/>
              <a:t>Click to edit Master title style</a:t>
            </a:r>
            <a:endParaRPr lang="en-US" dirty="0"/>
          </a:p>
        </p:txBody>
      </p:sp>
      <p:sp>
        <p:nvSpPr>
          <p:cNvPr id="3" name="Subtitle 2"/>
          <p:cNvSpPr>
            <a:spLocks noGrp="1"/>
          </p:cNvSpPr>
          <p:nvPr>
            <p:ph type="subTitle" idx="1"/>
          </p:nvPr>
        </p:nvSpPr>
        <p:spPr>
          <a:xfrm>
            <a:off x="962712" y="5308200"/>
            <a:ext cx="6575199" cy="957133"/>
          </a:xfrm>
        </p:spPr>
        <p:txBody>
          <a:bodyPr anchor="t"/>
          <a:lstStyle>
            <a:lvl1pPr marL="0" indent="0" algn="l">
              <a:buNone/>
              <a:defRPr cap="all">
                <a:solidFill>
                  <a:schemeClr val="accent1">
                    <a:lumMod val="60000"/>
                    <a:lumOff val="40000"/>
                  </a:schemeClr>
                </a:solidFill>
              </a:defRPr>
            </a:lvl1pPr>
            <a:lvl2pPr marL="507995" indent="0" algn="ctr">
              <a:buNone/>
              <a:defRPr>
                <a:solidFill>
                  <a:schemeClr val="tx1">
                    <a:tint val="75000"/>
                  </a:schemeClr>
                </a:solidFill>
              </a:defRPr>
            </a:lvl2pPr>
            <a:lvl3pPr marL="1015990" indent="0" algn="ctr">
              <a:buNone/>
              <a:defRPr>
                <a:solidFill>
                  <a:schemeClr val="tx1">
                    <a:tint val="75000"/>
                  </a:schemeClr>
                </a:solidFill>
              </a:defRPr>
            </a:lvl3pPr>
            <a:lvl4pPr marL="1523985" indent="0" algn="ctr">
              <a:buNone/>
              <a:defRPr>
                <a:solidFill>
                  <a:schemeClr val="tx1">
                    <a:tint val="75000"/>
                  </a:schemeClr>
                </a:solidFill>
              </a:defRPr>
            </a:lvl4pPr>
            <a:lvl5pPr marL="2031980" indent="0" algn="ctr">
              <a:buNone/>
              <a:defRPr>
                <a:solidFill>
                  <a:schemeClr val="tx1">
                    <a:tint val="75000"/>
                  </a:schemeClr>
                </a:solidFill>
              </a:defRPr>
            </a:lvl5pPr>
            <a:lvl6pPr marL="2539975" indent="0" algn="ctr">
              <a:buNone/>
              <a:defRPr>
                <a:solidFill>
                  <a:schemeClr val="tx1">
                    <a:tint val="75000"/>
                  </a:schemeClr>
                </a:solidFill>
              </a:defRPr>
            </a:lvl6pPr>
            <a:lvl7pPr marL="3047970" indent="0" algn="ctr">
              <a:buNone/>
              <a:defRPr>
                <a:solidFill>
                  <a:schemeClr val="tx1">
                    <a:tint val="75000"/>
                  </a:schemeClr>
                </a:solidFill>
              </a:defRPr>
            </a:lvl7pPr>
            <a:lvl8pPr marL="3555964" indent="0" algn="ctr">
              <a:buNone/>
              <a:defRPr>
                <a:solidFill>
                  <a:schemeClr val="tx1">
                    <a:tint val="75000"/>
                  </a:schemeClr>
                </a:solidFill>
              </a:defRPr>
            </a:lvl8pPr>
            <a:lvl9pPr marL="4063959"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8331200" y="2032000"/>
            <a:ext cx="1100666" cy="254066"/>
          </a:xfrm>
        </p:spPr>
        <p:txBody>
          <a:bodyPr anchor="t"/>
          <a:lstStyle>
            <a:lvl1pPr algn="l">
              <a:defRPr b="0" i="0">
                <a:solidFill>
                  <a:schemeClr val="bg1">
                    <a:alpha val="60000"/>
                  </a:schemeClr>
                </a:solidFill>
              </a:defRPr>
            </a:lvl1pPr>
          </a:lstStyle>
          <a:p>
            <a:fld id="{AF8DD645-B9B4-46EE-B031-35C24A448A04}" type="datetimeFigureOut">
              <a:rPr lang="en-US" dirty="0"/>
              <a:t>10/18/2015</a:t>
            </a:fld>
            <a:endParaRPr lang="en-US" dirty="0"/>
          </a:p>
        </p:txBody>
      </p:sp>
      <p:sp>
        <p:nvSpPr>
          <p:cNvPr id="5" name="Footer Placeholder 4"/>
          <p:cNvSpPr>
            <a:spLocks noGrp="1"/>
          </p:cNvSpPr>
          <p:nvPr>
            <p:ph type="ftr" sz="quarter" idx="11"/>
          </p:nvPr>
        </p:nvSpPr>
        <p:spPr bwMode="gray">
          <a:xfrm rot="5400000">
            <a:off x="6929121" y="3627120"/>
            <a:ext cx="4288661" cy="254067"/>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8606271" y="0"/>
            <a:ext cx="762000" cy="122162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8531796" y="328589"/>
            <a:ext cx="879231" cy="852986"/>
          </a:xfrm>
          <a:prstGeom prst="rect">
            <a:avLst/>
          </a:prstGeom>
        </p:spPr>
        <p:txBody>
          <a:bodyPr anchor="b"/>
          <a:lstStyle>
            <a:lvl1pPr algn="ctr">
              <a:defRPr sz="3111"/>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4518335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764" y="0"/>
            <a:ext cx="10161764" cy="7623109"/>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962712" y="5512727"/>
            <a:ext cx="7135560" cy="629709"/>
          </a:xfrm>
        </p:spPr>
        <p:txBody>
          <a:bodyPr anchor="b">
            <a:normAutofit/>
          </a:bodyPr>
          <a:lstStyle>
            <a:lvl1pPr algn="l">
              <a:defRPr sz="2667"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62712" y="762000"/>
            <a:ext cx="7135560" cy="3810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778"/>
            </a:lvl1pPr>
            <a:lvl2pPr marL="507995" indent="0">
              <a:buNone/>
              <a:defRPr sz="1778"/>
            </a:lvl2pPr>
            <a:lvl3pPr marL="1015990" indent="0">
              <a:buNone/>
              <a:defRPr sz="1778"/>
            </a:lvl3pPr>
            <a:lvl4pPr marL="1523985" indent="0">
              <a:buNone/>
              <a:defRPr sz="1778"/>
            </a:lvl4pPr>
            <a:lvl5pPr marL="2031980" indent="0">
              <a:buNone/>
              <a:defRPr sz="1778"/>
            </a:lvl5pPr>
            <a:lvl6pPr marL="2539975" indent="0">
              <a:buNone/>
              <a:defRPr sz="1778"/>
            </a:lvl6pPr>
            <a:lvl7pPr marL="3047970" indent="0">
              <a:buNone/>
              <a:defRPr sz="1778"/>
            </a:lvl7pPr>
            <a:lvl8pPr marL="3555964" indent="0">
              <a:buNone/>
              <a:defRPr sz="1778"/>
            </a:lvl8pPr>
            <a:lvl9pPr marL="4063959" indent="0">
              <a:buNone/>
              <a:defRPr sz="1778"/>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962711" y="6142436"/>
            <a:ext cx="7135560" cy="548569"/>
          </a:xfrm>
        </p:spPr>
        <p:txBody>
          <a:bodyPr>
            <a:normAutofit/>
          </a:bodyPr>
          <a:lstStyle>
            <a:lvl1pPr marL="0" indent="0">
              <a:buNone/>
              <a:defRPr sz="1333">
                <a:solidFill>
                  <a:schemeClr val="accent1">
                    <a:lumMod val="60000"/>
                    <a:lumOff val="40000"/>
                  </a:schemeClr>
                </a:solidFill>
              </a:defRPr>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59E700-EF95-463F-B75A-2CDEC15C5A37}" type="datetimeFigureOut">
              <a:rPr lang="en-US" dirty="0"/>
              <a:t>10/18/2015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0" name="Rectangle 9"/>
          <p:cNvSpPr/>
          <p:nvPr/>
        </p:nvSpPr>
        <p:spPr>
          <a:xfrm>
            <a:off x="8606271" y="0"/>
            <a:ext cx="762000" cy="122162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8531796" y="328589"/>
            <a:ext cx="879231" cy="852986"/>
          </a:xfrm>
          <a:prstGeom prst="rect">
            <a:avLst/>
          </a:prstGeom>
        </p:spPr>
        <p:txBody>
          <a:bodyPr/>
          <a:lstStyle>
            <a:lvl1pPr algn="ctr">
              <a:defRPr sz="3111"/>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3629270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764" y="0"/>
            <a:ext cx="10161764" cy="7623109"/>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962712" y="1030111"/>
            <a:ext cx="7135561" cy="1880800"/>
          </a:xfrm>
        </p:spPr>
        <p:txBody>
          <a:bodyPr/>
          <a:lstStyle>
            <a:lvl1pPr>
              <a:defRPr sz="4000"/>
            </a:lvl1pPr>
          </a:lstStyle>
          <a:p>
            <a:r>
              <a:rPr lang="en-US" smtClean="0"/>
              <a:t>Click to edit Master title style</a:t>
            </a:r>
            <a:endParaRPr lang="en-US" dirty="0"/>
          </a:p>
        </p:txBody>
      </p:sp>
      <p:sp>
        <p:nvSpPr>
          <p:cNvPr id="13" name="Text Placeholder 3"/>
          <p:cNvSpPr>
            <a:spLocks noGrp="1"/>
          </p:cNvSpPr>
          <p:nvPr>
            <p:ph type="body" sz="half" idx="2"/>
          </p:nvPr>
        </p:nvSpPr>
        <p:spPr>
          <a:xfrm>
            <a:off x="962712" y="3875582"/>
            <a:ext cx="7135561" cy="2818730"/>
          </a:xfrm>
        </p:spPr>
        <p:txBody>
          <a:bodyPr anchor="ctr">
            <a:normAutofit/>
          </a:bodyPr>
          <a:lstStyle>
            <a:lvl1pPr marL="0" indent="0">
              <a:buNone/>
              <a:defRPr sz="2000"/>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7C6CC6-9B37-4318-8876-62F2332BE330}" type="datetimeFigureOut">
              <a:rPr lang="en-US" dirty="0"/>
              <a:t>10/18/2015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8" name="Rectangle 7"/>
          <p:cNvSpPr/>
          <p:nvPr/>
        </p:nvSpPr>
        <p:spPr>
          <a:xfrm>
            <a:off x="8606271" y="0"/>
            <a:ext cx="762000" cy="122162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8531796" y="328589"/>
            <a:ext cx="879231" cy="852986"/>
          </a:xfrm>
          <a:prstGeom prst="rect">
            <a:avLst/>
          </a:prstGeom>
        </p:spPr>
        <p:txBody>
          <a:bodyPr/>
          <a:lstStyle>
            <a:lvl1pPr algn="ctr">
              <a:defRPr sz="3111"/>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2215917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764" y="0"/>
            <a:ext cx="10161764" cy="7623109"/>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719367" y="724100"/>
            <a:ext cx="668434" cy="1460272"/>
          </a:xfrm>
          <a:prstGeom prst="rect">
            <a:avLst/>
          </a:prstGeom>
          <a:noFill/>
        </p:spPr>
        <p:txBody>
          <a:bodyPr wrap="square" rtlCol="0">
            <a:spAutoFit/>
          </a:bodyPr>
          <a:lstStyle/>
          <a:p>
            <a:pPr algn="r"/>
            <a:r>
              <a:rPr lang="en-US" sz="8889" b="0" i="0" dirty="0">
                <a:solidFill>
                  <a:schemeClr val="accent1">
                    <a:lumMod val="60000"/>
                    <a:lumOff val="40000"/>
                  </a:schemeClr>
                </a:solidFill>
                <a:latin typeface="Arial"/>
                <a:cs typeface="Arial"/>
              </a:rPr>
              <a:t>“</a:t>
            </a:r>
          </a:p>
        </p:txBody>
      </p:sp>
      <p:sp>
        <p:nvSpPr>
          <p:cNvPr id="14" name="TextBox 13"/>
          <p:cNvSpPr txBox="1"/>
          <p:nvPr/>
        </p:nvSpPr>
        <p:spPr bwMode="gray">
          <a:xfrm>
            <a:off x="7854909" y="3222547"/>
            <a:ext cx="687848" cy="1460272"/>
          </a:xfrm>
          <a:prstGeom prst="rect">
            <a:avLst/>
          </a:prstGeom>
          <a:noFill/>
        </p:spPr>
        <p:txBody>
          <a:bodyPr wrap="square" rtlCol="0">
            <a:spAutoFit/>
          </a:bodyPr>
          <a:lstStyle/>
          <a:p>
            <a:pPr algn="r"/>
            <a:r>
              <a:rPr lang="en-US" sz="8889"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253401" y="1030111"/>
            <a:ext cx="6844872" cy="3202421"/>
          </a:xfrm>
        </p:spPr>
        <p:txBody>
          <a:bodyPr anchor="ctr"/>
          <a:lstStyle>
            <a:lvl1pPr>
              <a:defRPr sz="4000"/>
            </a:lvl1pPr>
          </a:lstStyle>
          <a:p>
            <a:r>
              <a:rPr lang="en-US" smtClean="0"/>
              <a:t>Click to edit Master title style</a:t>
            </a:r>
            <a:endParaRPr lang="en-US" dirty="0"/>
          </a:p>
        </p:txBody>
      </p:sp>
      <p:sp>
        <p:nvSpPr>
          <p:cNvPr id="17" name="Text Placeholder 3"/>
          <p:cNvSpPr>
            <a:spLocks noGrp="1"/>
          </p:cNvSpPr>
          <p:nvPr>
            <p:ph type="body" sz="half" idx="13"/>
          </p:nvPr>
        </p:nvSpPr>
        <p:spPr bwMode="gray">
          <a:xfrm>
            <a:off x="1541421" y="4232531"/>
            <a:ext cx="6273492" cy="370126"/>
          </a:xfrm>
        </p:spPr>
        <p:txBody>
          <a:bodyPr>
            <a:normAutofit/>
          </a:bodyPr>
          <a:lstStyle>
            <a:lvl1pPr marL="0" indent="0">
              <a:buNone/>
              <a:defRPr lang="en-US" sz="1556" b="0" i="0" kern="1200" cap="small" dirty="0">
                <a:solidFill>
                  <a:schemeClr val="accent1">
                    <a:lumMod val="60000"/>
                    <a:lumOff val="40000"/>
                  </a:schemeClr>
                </a:solidFill>
                <a:latin typeface="+mn-lt"/>
                <a:ea typeface="+mn-ea"/>
              </a:defRPr>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en-US" smtClean="0"/>
              <a:t>Click to edit Master text styles</a:t>
            </a:r>
          </a:p>
        </p:txBody>
      </p:sp>
      <p:sp>
        <p:nvSpPr>
          <p:cNvPr id="16" name="Text Placeholder 3"/>
          <p:cNvSpPr>
            <a:spLocks noGrp="1"/>
          </p:cNvSpPr>
          <p:nvPr>
            <p:ph type="body" sz="half" idx="2"/>
          </p:nvPr>
        </p:nvSpPr>
        <p:spPr>
          <a:xfrm>
            <a:off x="962711" y="5556463"/>
            <a:ext cx="7048526" cy="1122910"/>
          </a:xfrm>
        </p:spPr>
        <p:txBody>
          <a:bodyPr anchor="ctr">
            <a:normAutofit/>
          </a:bodyPr>
          <a:lstStyle>
            <a:lvl1pPr marL="0" indent="0">
              <a:buNone/>
              <a:defRPr sz="2000"/>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1C7781-F104-4BD5-BC26-3DB2DD695986}" type="datetimeFigureOut">
              <a:rPr lang="en-US" dirty="0"/>
              <a:t>10/18/2015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9" name="Rectangle 8"/>
          <p:cNvSpPr/>
          <p:nvPr/>
        </p:nvSpPr>
        <p:spPr>
          <a:xfrm>
            <a:off x="8606271" y="0"/>
            <a:ext cx="762000" cy="122162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8531796" y="328589"/>
            <a:ext cx="879231" cy="852986"/>
          </a:xfrm>
          <a:prstGeom prst="rect">
            <a:avLst/>
          </a:prstGeom>
        </p:spPr>
        <p:txBody>
          <a:bodyPr/>
          <a:lstStyle>
            <a:lvl1pPr algn="ctr">
              <a:defRPr sz="3111"/>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6325864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764" y="0"/>
            <a:ext cx="10161764" cy="7623109"/>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962712" y="2286000"/>
            <a:ext cx="7135561" cy="2328333"/>
          </a:xfrm>
        </p:spPr>
        <p:txBody>
          <a:bodyPr anchor="b"/>
          <a:lstStyle>
            <a:lvl1pPr algn="l">
              <a:defRPr sz="4444"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962712" y="5583232"/>
            <a:ext cx="7135560" cy="1105434"/>
          </a:xfrm>
        </p:spPr>
        <p:txBody>
          <a:bodyPr anchor="t"/>
          <a:lstStyle>
            <a:lvl1pPr marL="0" indent="0" algn="l">
              <a:buNone/>
              <a:defRPr sz="2222" cap="none">
                <a:solidFill>
                  <a:schemeClr val="accent1">
                    <a:lumMod val="60000"/>
                    <a:lumOff val="40000"/>
                  </a:schemeClr>
                </a:solidFill>
              </a:defRPr>
            </a:lvl1pPr>
            <a:lvl2pPr marL="507995" indent="0">
              <a:buNone/>
              <a:defRPr sz="2000">
                <a:solidFill>
                  <a:schemeClr val="tx1">
                    <a:tint val="75000"/>
                  </a:schemeClr>
                </a:solidFill>
              </a:defRPr>
            </a:lvl2pPr>
            <a:lvl3pPr marL="1015990" indent="0">
              <a:buNone/>
              <a:defRPr sz="1778">
                <a:solidFill>
                  <a:schemeClr val="tx1">
                    <a:tint val="75000"/>
                  </a:schemeClr>
                </a:solidFill>
              </a:defRPr>
            </a:lvl3pPr>
            <a:lvl4pPr marL="1523985" indent="0">
              <a:buNone/>
              <a:defRPr sz="1556">
                <a:solidFill>
                  <a:schemeClr val="tx1">
                    <a:tint val="75000"/>
                  </a:schemeClr>
                </a:solidFill>
              </a:defRPr>
            </a:lvl4pPr>
            <a:lvl5pPr marL="2031980" indent="0">
              <a:buNone/>
              <a:defRPr sz="1556">
                <a:solidFill>
                  <a:schemeClr val="tx1">
                    <a:tint val="75000"/>
                  </a:schemeClr>
                </a:solidFill>
              </a:defRPr>
            </a:lvl5pPr>
            <a:lvl6pPr marL="2539975" indent="0">
              <a:buNone/>
              <a:defRPr sz="1556">
                <a:solidFill>
                  <a:schemeClr val="tx1">
                    <a:tint val="75000"/>
                  </a:schemeClr>
                </a:solidFill>
              </a:defRPr>
            </a:lvl6pPr>
            <a:lvl7pPr marL="3047970" indent="0">
              <a:buNone/>
              <a:defRPr sz="1556">
                <a:solidFill>
                  <a:schemeClr val="tx1">
                    <a:tint val="75000"/>
                  </a:schemeClr>
                </a:solidFill>
              </a:defRPr>
            </a:lvl7pPr>
            <a:lvl8pPr marL="3555964" indent="0">
              <a:buNone/>
              <a:defRPr sz="1556">
                <a:solidFill>
                  <a:schemeClr val="tx1">
                    <a:tint val="75000"/>
                  </a:schemeClr>
                </a:solidFill>
              </a:defRPr>
            </a:lvl8pPr>
            <a:lvl9pPr marL="4063959" indent="0">
              <a:buNone/>
              <a:defRPr sz="1556">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BB9AD0-4BAD-48BB-B06C-62CAB66B1652}" type="datetimeFigureOut">
              <a:rPr lang="en-US" dirty="0"/>
              <a:t>10/18/2015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7" name="Rectangle 6"/>
          <p:cNvSpPr/>
          <p:nvPr/>
        </p:nvSpPr>
        <p:spPr>
          <a:xfrm>
            <a:off x="8606271" y="0"/>
            <a:ext cx="762000" cy="122162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8531796" y="328589"/>
            <a:ext cx="879231" cy="852986"/>
          </a:xfrm>
          <a:prstGeom prst="rect">
            <a:avLst/>
          </a:prstGeom>
        </p:spPr>
        <p:txBody>
          <a:bodyPr/>
          <a:lstStyle>
            <a:lvl1pPr algn="ctr">
              <a:defRPr sz="3111"/>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2628010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962711" y="1030111"/>
            <a:ext cx="7137326" cy="788738"/>
          </a:xfrm>
        </p:spPr>
        <p:txBody>
          <a:bodyPr/>
          <a:lstStyle>
            <a:lvl1pPr>
              <a:defRPr sz="3556"/>
            </a:lvl1pPr>
          </a:lstStyle>
          <a:p>
            <a:r>
              <a:rPr lang="en-US" smtClean="0"/>
              <a:t>Click to edit Master title style</a:t>
            </a:r>
            <a:endParaRPr lang="en-US" dirty="0"/>
          </a:p>
        </p:txBody>
      </p:sp>
      <p:sp>
        <p:nvSpPr>
          <p:cNvPr id="3" name="Text Placeholder 2"/>
          <p:cNvSpPr>
            <a:spLocks noGrp="1"/>
          </p:cNvSpPr>
          <p:nvPr>
            <p:ph type="body" idx="1"/>
          </p:nvPr>
        </p:nvSpPr>
        <p:spPr>
          <a:xfrm>
            <a:off x="962711" y="2765778"/>
            <a:ext cx="2570480" cy="731069"/>
          </a:xfrm>
        </p:spPr>
        <p:txBody>
          <a:bodyPr anchor="b">
            <a:noAutofit/>
          </a:bodyPr>
          <a:lstStyle>
            <a:lvl1pPr marL="0" indent="0">
              <a:buNone/>
              <a:defRPr sz="2222" b="0">
                <a:solidFill>
                  <a:schemeClr val="accent1">
                    <a:lumMod val="60000"/>
                    <a:lumOff val="40000"/>
                  </a:schemeClr>
                </a:solidFill>
              </a:defRPr>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en-US" smtClean="0"/>
              <a:t>Click to edit Master text styles</a:t>
            </a:r>
          </a:p>
        </p:txBody>
      </p:sp>
      <p:sp>
        <p:nvSpPr>
          <p:cNvPr id="22" name="Text Placeholder 3"/>
          <p:cNvSpPr>
            <a:spLocks noGrp="1"/>
          </p:cNvSpPr>
          <p:nvPr>
            <p:ph type="body" sz="half" idx="15"/>
          </p:nvPr>
        </p:nvSpPr>
        <p:spPr>
          <a:xfrm>
            <a:off x="962711" y="3496849"/>
            <a:ext cx="2570480" cy="3209296"/>
          </a:xfrm>
        </p:spPr>
        <p:txBody>
          <a:bodyPr anchor="t">
            <a:normAutofit/>
          </a:bodyPr>
          <a:lstStyle>
            <a:lvl1pPr marL="0" indent="0">
              <a:buNone/>
              <a:defRPr sz="1333"/>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en-US" smtClean="0"/>
              <a:t>Click to edit Master text styles</a:t>
            </a:r>
          </a:p>
        </p:txBody>
      </p:sp>
      <p:sp>
        <p:nvSpPr>
          <p:cNvPr id="5" name="Text Placeholder 4"/>
          <p:cNvSpPr>
            <a:spLocks noGrp="1"/>
          </p:cNvSpPr>
          <p:nvPr>
            <p:ph type="body" sz="quarter" idx="3"/>
          </p:nvPr>
        </p:nvSpPr>
        <p:spPr>
          <a:xfrm>
            <a:off x="3784015" y="2765778"/>
            <a:ext cx="2576576" cy="731069"/>
          </a:xfrm>
        </p:spPr>
        <p:txBody>
          <a:bodyPr anchor="b">
            <a:noAutofit/>
          </a:bodyPr>
          <a:lstStyle>
            <a:lvl1pPr marL="0" indent="0">
              <a:buNone/>
              <a:defRPr sz="2222" b="0">
                <a:solidFill>
                  <a:schemeClr val="accent1">
                    <a:lumMod val="60000"/>
                    <a:lumOff val="40000"/>
                  </a:schemeClr>
                </a:solidFill>
              </a:defRPr>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en-US" smtClean="0"/>
              <a:t>Click to edit Master text styles</a:t>
            </a:r>
          </a:p>
        </p:txBody>
      </p:sp>
      <p:sp>
        <p:nvSpPr>
          <p:cNvPr id="23" name="Text Placeholder 3"/>
          <p:cNvSpPr>
            <a:spLocks noGrp="1"/>
          </p:cNvSpPr>
          <p:nvPr>
            <p:ph type="body" sz="half" idx="16"/>
          </p:nvPr>
        </p:nvSpPr>
        <p:spPr>
          <a:xfrm>
            <a:off x="3787190" y="3496849"/>
            <a:ext cx="2576576" cy="3209296"/>
          </a:xfrm>
        </p:spPr>
        <p:txBody>
          <a:bodyPr anchor="t">
            <a:normAutofit/>
          </a:bodyPr>
          <a:lstStyle>
            <a:lvl1pPr marL="0" indent="0">
              <a:buNone/>
              <a:defRPr sz="1333"/>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en-US" smtClean="0"/>
              <a:t>Click to edit Master text styles</a:t>
            </a:r>
          </a:p>
        </p:txBody>
      </p:sp>
      <p:sp>
        <p:nvSpPr>
          <p:cNvPr id="14" name="Text Placeholder 4"/>
          <p:cNvSpPr>
            <a:spLocks noGrp="1"/>
          </p:cNvSpPr>
          <p:nvPr>
            <p:ph type="body" sz="quarter" idx="13"/>
          </p:nvPr>
        </p:nvSpPr>
        <p:spPr>
          <a:xfrm>
            <a:off x="6620713" y="2765778"/>
            <a:ext cx="2576576" cy="731069"/>
          </a:xfrm>
        </p:spPr>
        <p:txBody>
          <a:bodyPr anchor="b">
            <a:noAutofit/>
          </a:bodyPr>
          <a:lstStyle>
            <a:lvl1pPr marL="0" indent="0">
              <a:buNone/>
              <a:defRPr sz="2222" b="0">
                <a:solidFill>
                  <a:schemeClr val="accent1">
                    <a:lumMod val="60000"/>
                    <a:lumOff val="40000"/>
                  </a:schemeClr>
                </a:solidFill>
              </a:defRPr>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en-US" smtClean="0"/>
              <a:t>Click to edit Master text styles</a:t>
            </a:r>
          </a:p>
        </p:txBody>
      </p:sp>
      <p:sp>
        <p:nvSpPr>
          <p:cNvPr id="24" name="Text Placeholder 3"/>
          <p:cNvSpPr>
            <a:spLocks noGrp="1"/>
          </p:cNvSpPr>
          <p:nvPr>
            <p:ph type="body" sz="half" idx="17"/>
          </p:nvPr>
        </p:nvSpPr>
        <p:spPr>
          <a:xfrm>
            <a:off x="6623262" y="3496849"/>
            <a:ext cx="2574028" cy="3209296"/>
          </a:xfrm>
        </p:spPr>
        <p:txBody>
          <a:bodyPr anchor="t">
            <a:normAutofit/>
          </a:bodyPr>
          <a:lstStyle>
            <a:lvl1pPr marL="0" indent="0">
              <a:buNone/>
              <a:defRPr sz="1333"/>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en-US" smtClean="0"/>
              <a:t>Click to edit Master text styles</a:t>
            </a:r>
          </a:p>
        </p:txBody>
      </p:sp>
      <p:cxnSp>
        <p:nvCxnSpPr>
          <p:cNvPr id="17" name="Straight Connector 16"/>
          <p:cNvCxnSpPr/>
          <p:nvPr/>
        </p:nvCxnSpPr>
        <p:spPr>
          <a:xfrm>
            <a:off x="3660589" y="2765779"/>
            <a:ext cx="0" cy="394036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499468" y="2765779"/>
            <a:ext cx="0" cy="394036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6347D66-9247-4313-B245-9F882A4407CD}" type="datetimeFigureOut">
              <a:rPr lang="en-US" dirty="0"/>
              <a:t>10/18/2015</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a:xfrm>
            <a:off x="8531796" y="328589"/>
            <a:ext cx="879231" cy="852986"/>
          </a:xfrm>
          <a:prstGeom prst="rect">
            <a:avLst/>
          </a:prstGeom>
        </p:spPr>
        <p:txBody>
          <a:bodyPr/>
          <a:lstStyle>
            <a:lvl1pPr algn="ctr">
              <a:defRPr sz="3111"/>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4351199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962711" y="1030111"/>
            <a:ext cx="7050289" cy="788738"/>
          </a:xfrm>
        </p:spPr>
        <p:txBody>
          <a:bodyPr/>
          <a:lstStyle>
            <a:lvl1pPr>
              <a:defRPr sz="3556"/>
            </a:lvl1pPr>
          </a:lstStyle>
          <a:p>
            <a:r>
              <a:rPr lang="en-US" smtClean="0"/>
              <a:t>Click to edit Master title style</a:t>
            </a:r>
            <a:endParaRPr lang="en-US" dirty="0"/>
          </a:p>
        </p:txBody>
      </p:sp>
      <p:sp>
        <p:nvSpPr>
          <p:cNvPr id="3" name="Text Placeholder 2"/>
          <p:cNvSpPr>
            <a:spLocks noGrp="1"/>
          </p:cNvSpPr>
          <p:nvPr>
            <p:ph type="body" idx="1"/>
          </p:nvPr>
        </p:nvSpPr>
        <p:spPr>
          <a:xfrm>
            <a:off x="962711" y="4643996"/>
            <a:ext cx="2570480" cy="731069"/>
          </a:xfrm>
        </p:spPr>
        <p:txBody>
          <a:bodyPr anchor="b">
            <a:noAutofit/>
          </a:bodyPr>
          <a:lstStyle>
            <a:lvl1pPr marL="0" indent="0">
              <a:buNone/>
              <a:defRPr sz="2222" b="0">
                <a:solidFill>
                  <a:schemeClr val="accent1">
                    <a:lumMod val="60000"/>
                    <a:lumOff val="40000"/>
                  </a:schemeClr>
                </a:solidFill>
              </a:defRPr>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en-US" smtClean="0"/>
              <a:t>Click to edit Master text styles</a:t>
            </a:r>
          </a:p>
        </p:txBody>
      </p:sp>
      <p:sp>
        <p:nvSpPr>
          <p:cNvPr id="22" name="Picture Placeholder 2"/>
          <p:cNvSpPr>
            <a:spLocks noGrp="1" noChangeAspect="1"/>
          </p:cNvSpPr>
          <p:nvPr>
            <p:ph type="pic" idx="15"/>
          </p:nvPr>
        </p:nvSpPr>
        <p:spPr>
          <a:xfrm>
            <a:off x="1132283" y="2765778"/>
            <a:ext cx="2239049" cy="160815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778"/>
            </a:lvl1pPr>
            <a:lvl2pPr marL="507995" indent="0">
              <a:buNone/>
              <a:defRPr sz="1778"/>
            </a:lvl2pPr>
            <a:lvl3pPr marL="1015990" indent="0">
              <a:buNone/>
              <a:defRPr sz="1778"/>
            </a:lvl3pPr>
            <a:lvl4pPr marL="1523985" indent="0">
              <a:buNone/>
              <a:defRPr sz="1778"/>
            </a:lvl4pPr>
            <a:lvl5pPr marL="2031980" indent="0">
              <a:buNone/>
              <a:defRPr sz="1778"/>
            </a:lvl5pPr>
            <a:lvl6pPr marL="2539975" indent="0">
              <a:buNone/>
              <a:defRPr sz="1778"/>
            </a:lvl6pPr>
            <a:lvl7pPr marL="3047970" indent="0">
              <a:buNone/>
              <a:defRPr sz="1778"/>
            </a:lvl7pPr>
            <a:lvl8pPr marL="3555964" indent="0">
              <a:buNone/>
              <a:defRPr sz="1778"/>
            </a:lvl8pPr>
            <a:lvl9pPr marL="4063959" indent="0">
              <a:buNone/>
              <a:defRPr sz="1778"/>
            </a:lvl9pPr>
          </a:lstStyle>
          <a:p>
            <a:r>
              <a:rPr lang="en-US" smtClean="0"/>
              <a:t>Click icon to add picture</a:t>
            </a:r>
            <a:endParaRPr lang="en-US" dirty="0"/>
          </a:p>
        </p:txBody>
      </p:sp>
      <p:sp>
        <p:nvSpPr>
          <p:cNvPr id="23" name="Text Placeholder 3"/>
          <p:cNvSpPr>
            <a:spLocks noGrp="1"/>
          </p:cNvSpPr>
          <p:nvPr>
            <p:ph type="body" sz="half" idx="18"/>
          </p:nvPr>
        </p:nvSpPr>
        <p:spPr>
          <a:xfrm>
            <a:off x="962710" y="5375065"/>
            <a:ext cx="2570480" cy="1319246"/>
          </a:xfrm>
        </p:spPr>
        <p:txBody>
          <a:bodyPr anchor="t">
            <a:normAutofit/>
          </a:bodyPr>
          <a:lstStyle>
            <a:lvl1pPr marL="0" indent="0">
              <a:buNone/>
              <a:defRPr sz="1333"/>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en-US" smtClean="0"/>
              <a:t>Click to edit Master text styles</a:t>
            </a:r>
          </a:p>
        </p:txBody>
      </p:sp>
      <p:sp>
        <p:nvSpPr>
          <p:cNvPr id="5" name="Text Placeholder 4"/>
          <p:cNvSpPr>
            <a:spLocks noGrp="1"/>
          </p:cNvSpPr>
          <p:nvPr>
            <p:ph type="body" sz="quarter" idx="3"/>
          </p:nvPr>
        </p:nvSpPr>
        <p:spPr>
          <a:xfrm>
            <a:off x="3790139" y="4643994"/>
            <a:ext cx="2576576" cy="731069"/>
          </a:xfrm>
        </p:spPr>
        <p:txBody>
          <a:bodyPr anchor="b">
            <a:noAutofit/>
          </a:bodyPr>
          <a:lstStyle>
            <a:lvl1pPr marL="0" indent="0">
              <a:buNone/>
              <a:defRPr sz="2222" b="0">
                <a:solidFill>
                  <a:schemeClr val="accent1">
                    <a:lumMod val="60000"/>
                    <a:lumOff val="40000"/>
                  </a:schemeClr>
                </a:solidFill>
              </a:defRPr>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en-US" smtClean="0"/>
              <a:t>Click to edit Master text styles</a:t>
            </a:r>
          </a:p>
        </p:txBody>
      </p:sp>
      <p:sp>
        <p:nvSpPr>
          <p:cNvPr id="38" name="Picture Placeholder 2"/>
          <p:cNvSpPr>
            <a:spLocks noGrp="1" noChangeAspect="1"/>
          </p:cNvSpPr>
          <p:nvPr>
            <p:ph type="pic" idx="21"/>
          </p:nvPr>
        </p:nvSpPr>
        <p:spPr>
          <a:xfrm>
            <a:off x="3947988" y="2765778"/>
            <a:ext cx="2239049" cy="160815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778"/>
            </a:lvl1pPr>
            <a:lvl2pPr marL="507995" indent="0">
              <a:buNone/>
              <a:defRPr sz="1778"/>
            </a:lvl2pPr>
            <a:lvl3pPr marL="1015990" indent="0">
              <a:buNone/>
              <a:defRPr sz="1778"/>
            </a:lvl3pPr>
            <a:lvl4pPr marL="1523985" indent="0">
              <a:buNone/>
              <a:defRPr sz="1778"/>
            </a:lvl4pPr>
            <a:lvl5pPr marL="2031980" indent="0">
              <a:buNone/>
              <a:defRPr sz="1778"/>
            </a:lvl5pPr>
            <a:lvl6pPr marL="2539975" indent="0">
              <a:buNone/>
              <a:defRPr sz="1778"/>
            </a:lvl6pPr>
            <a:lvl7pPr marL="3047970" indent="0">
              <a:buNone/>
              <a:defRPr sz="1778"/>
            </a:lvl7pPr>
            <a:lvl8pPr marL="3555964" indent="0">
              <a:buNone/>
              <a:defRPr sz="1778"/>
            </a:lvl8pPr>
            <a:lvl9pPr marL="4063959" indent="0">
              <a:buNone/>
              <a:defRPr sz="1778"/>
            </a:lvl9pPr>
          </a:lstStyle>
          <a:p>
            <a:r>
              <a:rPr lang="en-US" smtClean="0"/>
              <a:t>Click icon to add picture</a:t>
            </a:r>
            <a:endParaRPr lang="en-US" dirty="0"/>
          </a:p>
        </p:txBody>
      </p:sp>
      <p:sp>
        <p:nvSpPr>
          <p:cNvPr id="24" name="Text Placeholder 3"/>
          <p:cNvSpPr>
            <a:spLocks noGrp="1"/>
          </p:cNvSpPr>
          <p:nvPr>
            <p:ph type="body" sz="half" idx="19"/>
          </p:nvPr>
        </p:nvSpPr>
        <p:spPr>
          <a:xfrm>
            <a:off x="3790139" y="5386898"/>
            <a:ext cx="2576576" cy="1319246"/>
          </a:xfrm>
        </p:spPr>
        <p:txBody>
          <a:bodyPr anchor="t">
            <a:normAutofit/>
          </a:bodyPr>
          <a:lstStyle>
            <a:lvl1pPr marL="0" indent="0">
              <a:buNone/>
              <a:defRPr sz="1333"/>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en-US" smtClean="0"/>
              <a:t>Click to edit Master text styles</a:t>
            </a:r>
          </a:p>
        </p:txBody>
      </p:sp>
      <p:sp>
        <p:nvSpPr>
          <p:cNvPr id="14" name="Text Placeholder 4"/>
          <p:cNvSpPr>
            <a:spLocks noGrp="1"/>
          </p:cNvSpPr>
          <p:nvPr>
            <p:ph type="body" sz="quarter" idx="13"/>
          </p:nvPr>
        </p:nvSpPr>
        <p:spPr>
          <a:xfrm>
            <a:off x="6620713" y="4643996"/>
            <a:ext cx="2576576" cy="731069"/>
          </a:xfrm>
        </p:spPr>
        <p:txBody>
          <a:bodyPr anchor="b">
            <a:noAutofit/>
          </a:bodyPr>
          <a:lstStyle>
            <a:lvl1pPr marL="0" indent="0">
              <a:buNone/>
              <a:defRPr sz="2222" b="0">
                <a:solidFill>
                  <a:schemeClr val="accent1">
                    <a:lumMod val="60000"/>
                    <a:lumOff val="40000"/>
                  </a:schemeClr>
                </a:solidFill>
              </a:defRPr>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en-US" smtClean="0"/>
              <a:t>Click to edit Master text styles</a:t>
            </a:r>
          </a:p>
        </p:txBody>
      </p:sp>
      <p:sp>
        <p:nvSpPr>
          <p:cNvPr id="39" name="Picture Placeholder 2"/>
          <p:cNvSpPr>
            <a:spLocks noGrp="1" noChangeAspect="1"/>
          </p:cNvSpPr>
          <p:nvPr>
            <p:ph type="pic" idx="22"/>
          </p:nvPr>
        </p:nvSpPr>
        <p:spPr>
          <a:xfrm>
            <a:off x="6787379" y="2765778"/>
            <a:ext cx="2239049" cy="160815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778"/>
            </a:lvl1pPr>
            <a:lvl2pPr marL="507995" indent="0">
              <a:buNone/>
              <a:defRPr sz="1778"/>
            </a:lvl2pPr>
            <a:lvl3pPr marL="1015990" indent="0">
              <a:buNone/>
              <a:defRPr sz="1778"/>
            </a:lvl3pPr>
            <a:lvl4pPr marL="1523985" indent="0">
              <a:buNone/>
              <a:defRPr sz="1778"/>
            </a:lvl4pPr>
            <a:lvl5pPr marL="2031980" indent="0">
              <a:buNone/>
              <a:defRPr sz="1778"/>
            </a:lvl5pPr>
            <a:lvl6pPr marL="2539975" indent="0">
              <a:buNone/>
              <a:defRPr sz="1778"/>
            </a:lvl6pPr>
            <a:lvl7pPr marL="3047970" indent="0">
              <a:buNone/>
              <a:defRPr sz="1778"/>
            </a:lvl7pPr>
            <a:lvl8pPr marL="3555964" indent="0">
              <a:buNone/>
              <a:defRPr sz="1778"/>
            </a:lvl8pPr>
            <a:lvl9pPr marL="4063959" indent="0">
              <a:buNone/>
              <a:defRPr sz="1778"/>
            </a:lvl9pPr>
          </a:lstStyle>
          <a:p>
            <a:r>
              <a:rPr lang="en-US" smtClean="0"/>
              <a:t>Click icon to add picture</a:t>
            </a:r>
            <a:endParaRPr lang="en-US" dirty="0"/>
          </a:p>
        </p:txBody>
      </p:sp>
      <p:sp>
        <p:nvSpPr>
          <p:cNvPr id="27" name="Text Placeholder 3"/>
          <p:cNvSpPr>
            <a:spLocks noGrp="1"/>
          </p:cNvSpPr>
          <p:nvPr>
            <p:ph type="body" sz="half" idx="20"/>
          </p:nvPr>
        </p:nvSpPr>
        <p:spPr>
          <a:xfrm>
            <a:off x="6620713" y="5375065"/>
            <a:ext cx="2576576" cy="1319246"/>
          </a:xfrm>
        </p:spPr>
        <p:txBody>
          <a:bodyPr anchor="t">
            <a:normAutofit/>
          </a:bodyPr>
          <a:lstStyle>
            <a:lvl1pPr marL="0" indent="0">
              <a:buNone/>
              <a:defRPr sz="1333"/>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en-US" smtClean="0"/>
              <a:t>Click to edit Master text styles</a:t>
            </a:r>
          </a:p>
        </p:txBody>
      </p:sp>
      <p:cxnSp>
        <p:nvCxnSpPr>
          <p:cNvPr id="40" name="Straight Connector 39"/>
          <p:cNvCxnSpPr/>
          <p:nvPr/>
        </p:nvCxnSpPr>
        <p:spPr>
          <a:xfrm>
            <a:off x="3655577" y="2765779"/>
            <a:ext cx="0" cy="394036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6499468" y="2765779"/>
            <a:ext cx="0" cy="394036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75022A5-2C49-4E61-8AF1-56B5ABF57608}" type="datetimeFigureOut">
              <a:rPr lang="en-US" dirty="0"/>
              <a:t>10/18/2015</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a:xfrm>
            <a:off x="8531796" y="328589"/>
            <a:ext cx="879231" cy="852986"/>
          </a:xfrm>
          <a:prstGeom prst="rect">
            <a:avLst/>
          </a:prstGeom>
        </p:spPr>
        <p:txBody>
          <a:bodyPr/>
          <a:lstStyle>
            <a:lvl1pPr algn="ctr">
              <a:defRPr sz="3111"/>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85995441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468113" y="7097678"/>
            <a:ext cx="1100666" cy="254066"/>
          </a:xfrm>
        </p:spPr>
        <p:txBody>
          <a:bodyPr/>
          <a:lstStyle/>
          <a:p>
            <a:fld id="{1F1580A0-ED6C-4884-9FFE-87471827F59A}" type="datetimeFigureOut">
              <a:rPr lang="en-US" dirty="0"/>
              <a:t>10/18/2015</a:t>
            </a:fld>
            <a:endParaRPr lang="en-US" dirty="0"/>
          </a:p>
        </p:txBody>
      </p:sp>
      <p:sp>
        <p:nvSpPr>
          <p:cNvPr id="5" name="Footer Placeholder 4"/>
          <p:cNvSpPr>
            <a:spLocks noGrp="1"/>
          </p:cNvSpPr>
          <p:nvPr>
            <p:ph type="ftr" sz="quarter" idx="11"/>
          </p:nvPr>
        </p:nvSpPr>
        <p:spPr>
          <a:xfrm>
            <a:off x="573482" y="7097678"/>
            <a:ext cx="4288661" cy="254067"/>
          </a:xfrm>
        </p:spPr>
        <p:txBody>
          <a:bodyPr/>
          <a:lstStyle/>
          <a:p>
            <a:r>
              <a:rPr lang="en-US" dirty="0"/>
              <a:t>
              </a:t>
            </a:r>
          </a:p>
        </p:txBody>
      </p:sp>
      <p:sp>
        <p:nvSpPr>
          <p:cNvPr id="6" name="Slide Number Placeholder 5"/>
          <p:cNvSpPr>
            <a:spLocks noGrp="1"/>
          </p:cNvSpPr>
          <p:nvPr>
            <p:ph type="sldNum" sz="quarter" idx="12"/>
          </p:nvPr>
        </p:nvSpPr>
        <p:spPr>
          <a:xfrm>
            <a:off x="8531796" y="328589"/>
            <a:ext cx="879231" cy="852986"/>
          </a:xfrm>
          <a:prstGeom prst="rect">
            <a:avLst/>
          </a:prstGeom>
        </p:spPr>
        <p:txBody>
          <a:bodyPr/>
          <a:lstStyle>
            <a:lvl1pPr algn="ctr">
              <a:defRPr sz="3111"/>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68283835"/>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764" y="0"/>
            <a:ext cx="10133800" cy="7623109"/>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60964" y="446850"/>
            <a:ext cx="5122850" cy="67263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443677" y="1961774"/>
            <a:ext cx="6662214" cy="3696454"/>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10160000" cy="7620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861031" y="1608666"/>
            <a:ext cx="1237240" cy="5080001"/>
          </a:xfrm>
        </p:spPr>
        <p:txBody>
          <a:bodyPr vert="eaVert" anchor="ctr"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63042" y="1608666"/>
            <a:ext cx="4907707" cy="50800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9474D98-3273-47CE-B312-A00AAFA2779F}" type="datetimeFigureOut">
              <a:rPr lang="en-US" dirty="0"/>
              <a:t>10/18/2015</a:t>
            </a:fld>
            <a:endParaRPr lang="en-US" dirty="0"/>
          </a:p>
        </p:txBody>
      </p:sp>
      <p:sp>
        <p:nvSpPr>
          <p:cNvPr id="5" name="Footer Placeholder 4"/>
          <p:cNvSpPr>
            <a:spLocks noGrp="1"/>
          </p:cNvSpPr>
          <p:nvPr>
            <p:ph type="ftr" sz="quarter" idx="11"/>
          </p:nvPr>
        </p:nvSpPr>
        <p:spPr>
          <a:xfrm>
            <a:off x="598385" y="7072775"/>
            <a:ext cx="4288661" cy="254067"/>
          </a:xfrm>
        </p:spPr>
        <p:txBody>
          <a:bodyPr/>
          <a:lstStyle/>
          <a:p>
            <a:r>
              <a:rPr lang="en-US" dirty="0"/>
              <a:t>
              </a:t>
            </a:r>
          </a:p>
        </p:txBody>
      </p:sp>
      <p:sp>
        <p:nvSpPr>
          <p:cNvPr id="9" name="Rectangle 8"/>
          <p:cNvSpPr/>
          <p:nvPr/>
        </p:nvSpPr>
        <p:spPr>
          <a:xfrm>
            <a:off x="8606271" y="0"/>
            <a:ext cx="762000" cy="122162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8531796" y="328589"/>
            <a:ext cx="879231" cy="852986"/>
          </a:xfrm>
          <a:prstGeom prst="rect">
            <a:avLst/>
          </a:prstGeom>
        </p:spPr>
        <p:txBody>
          <a:bodyPr/>
          <a:lstStyle>
            <a:lvl1pPr algn="ctr">
              <a:defRPr sz="3111"/>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06747977"/>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304800" y="304800"/>
            <a:ext cx="9550400" cy="914400"/>
          </a:xfrm>
          <a:prstGeom prst="rect">
            <a:avLst/>
          </a:prstGeom>
          <a:noFill/>
          <a:ln>
            <a:noFill/>
          </a:ln>
        </p:spPr>
        <p:txBody>
          <a:bodyPr lIns="91425" tIns="91425" rIns="91425" bIns="91425" anchor="t" anchorCtr="0"/>
          <a:lstStyle>
            <a:lvl1pPr>
              <a:spcBef>
                <a:spcPts val="0"/>
              </a:spcBef>
              <a:buClr>
                <a:srgbClr val="333333"/>
              </a:buClr>
              <a:buSzPct val="99224"/>
              <a:defRPr sz="4266">
                <a:solidFill>
                  <a:srgbClr val="333333"/>
                </a:solidFill>
              </a:defRPr>
            </a:lvl1pPr>
            <a:lvl2pPr>
              <a:spcBef>
                <a:spcPts val="0"/>
              </a:spcBef>
              <a:buClr>
                <a:srgbClr val="333333"/>
              </a:buClr>
              <a:buSzPct val="99224"/>
              <a:defRPr sz="4266">
                <a:solidFill>
                  <a:srgbClr val="333333"/>
                </a:solidFill>
              </a:defRPr>
            </a:lvl2pPr>
            <a:lvl3pPr>
              <a:spcBef>
                <a:spcPts val="0"/>
              </a:spcBef>
              <a:buClr>
                <a:srgbClr val="333333"/>
              </a:buClr>
              <a:buSzPct val="99224"/>
              <a:defRPr sz="4266">
                <a:solidFill>
                  <a:srgbClr val="333333"/>
                </a:solidFill>
              </a:defRPr>
            </a:lvl3pPr>
            <a:lvl4pPr>
              <a:spcBef>
                <a:spcPts val="0"/>
              </a:spcBef>
              <a:buClr>
                <a:srgbClr val="333333"/>
              </a:buClr>
              <a:buSzPct val="99224"/>
              <a:defRPr sz="4266">
                <a:solidFill>
                  <a:srgbClr val="333333"/>
                </a:solidFill>
              </a:defRPr>
            </a:lvl4pPr>
            <a:lvl5pPr>
              <a:spcBef>
                <a:spcPts val="0"/>
              </a:spcBef>
              <a:buClr>
                <a:srgbClr val="333333"/>
              </a:buClr>
              <a:buSzPct val="99224"/>
              <a:defRPr sz="4266">
                <a:solidFill>
                  <a:srgbClr val="333333"/>
                </a:solidFill>
              </a:defRPr>
            </a:lvl5pPr>
            <a:lvl6pPr>
              <a:spcBef>
                <a:spcPts val="0"/>
              </a:spcBef>
              <a:buClr>
                <a:srgbClr val="333333"/>
              </a:buClr>
              <a:buSzPct val="99224"/>
              <a:defRPr sz="4266">
                <a:solidFill>
                  <a:srgbClr val="333333"/>
                </a:solidFill>
              </a:defRPr>
            </a:lvl6pPr>
            <a:lvl7pPr>
              <a:spcBef>
                <a:spcPts val="0"/>
              </a:spcBef>
              <a:buClr>
                <a:srgbClr val="333333"/>
              </a:buClr>
              <a:buSzPct val="99224"/>
              <a:defRPr sz="4266">
                <a:solidFill>
                  <a:srgbClr val="333333"/>
                </a:solidFill>
              </a:defRPr>
            </a:lvl7pPr>
            <a:lvl8pPr>
              <a:spcBef>
                <a:spcPts val="0"/>
              </a:spcBef>
              <a:buClr>
                <a:srgbClr val="333333"/>
              </a:buClr>
              <a:buSzPct val="99224"/>
              <a:defRPr sz="4266">
                <a:solidFill>
                  <a:srgbClr val="333333"/>
                </a:solidFill>
              </a:defRPr>
            </a:lvl8pPr>
            <a:lvl9pPr>
              <a:spcBef>
                <a:spcPts val="0"/>
              </a:spcBef>
              <a:buClr>
                <a:srgbClr val="333333"/>
              </a:buClr>
              <a:buSzPct val="99224"/>
              <a:defRPr sz="4266">
                <a:solidFill>
                  <a:srgbClr val="333333"/>
                </a:solidFill>
              </a:defRPr>
            </a:lvl9pPr>
          </a:lstStyle>
          <a:p>
            <a:endParaRPr/>
          </a:p>
        </p:txBody>
      </p:sp>
      <p:sp>
        <p:nvSpPr>
          <p:cNvPr id="11" name="Shape 11"/>
          <p:cNvSpPr txBox="1">
            <a:spLocks noGrp="1"/>
          </p:cNvSpPr>
          <p:nvPr>
            <p:ph type="body" idx="1"/>
          </p:nvPr>
        </p:nvSpPr>
        <p:spPr>
          <a:xfrm>
            <a:off x="304800" y="1828800"/>
            <a:ext cx="9550400" cy="5486399"/>
          </a:xfrm>
          <a:prstGeom prst="rect">
            <a:avLst/>
          </a:prstGeom>
          <a:noFill/>
          <a:ln>
            <a:noFill/>
          </a:ln>
        </p:spPr>
        <p:txBody>
          <a:bodyPr lIns="91425" tIns="91425" rIns="91425" bIns="91425" anchor="t" anchorCtr="0"/>
          <a:lstStyle>
            <a:lvl1pPr>
              <a:spcBef>
                <a:spcPts val="0"/>
              </a:spcBef>
              <a:buClr>
                <a:srgbClr val="333333"/>
              </a:buClr>
              <a:buSzPct val="98765"/>
              <a:defRPr sz="2666">
                <a:solidFill>
                  <a:srgbClr val="333333"/>
                </a:solidFill>
              </a:defRPr>
            </a:lvl1pPr>
            <a:lvl2pPr>
              <a:spcBef>
                <a:spcPts val="0"/>
              </a:spcBef>
              <a:buClr>
                <a:srgbClr val="333333"/>
              </a:buClr>
              <a:buSzPct val="98765"/>
              <a:defRPr sz="2666">
                <a:solidFill>
                  <a:srgbClr val="333333"/>
                </a:solidFill>
              </a:defRPr>
            </a:lvl2pPr>
            <a:lvl3pPr>
              <a:spcBef>
                <a:spcPts val="0"/>
              </a:spcBef>
              <a:buClr>
                <a:srgbClr val="333333"/>
              </a:buClr>
              <a:buSzPct val="98765"/>
              <a:defRPr sz="2666">
                <a:solidFill>
                  <a:srgbClr val="333333"/>
                </a:solidFill>
              </a:defRPr>
            </a:lvl3pPr>
            <a:lvl4pPr>
              <a:spcBef>
                <a:spcPts val="0"/>
              </a:spcBef>
              <a:buClr>
                <a:srgbClr val="333333"/>
              </a:buClr>
              <a:buSzPct val="98765"/>
              <a:defRPr sz="2666">
                <a:solidFill>
                  <a:srgbClr val="333333"/>
                </a:solidFill>
              </a:defRPr>
            </a:lvl4pPr>
            <a:lvl5pPr>
              <a:spcBef>
                <a:spcPts val="0"/>
              </a:spcBef>
              <a:buClr>
                <a:srgbClr val="333333"/>
              </a:buClr>
              <a:buSzPct val="98765"/>
              <a:defRPr sz="2666">
                <a:solidFill>
                  <a:srgbClr val="333333"/>
                </a:solidFill>
              </a:defRPr>
            </a:lvl5pPr>
            <a:lvl6pPr>
              <a:spcBef>
                <a:spcPts val="0"/>
              </a:spcBef>
              <a:buClr>
                <a:srgbClr val="333333"/>
              </a:buClr>
              <a:buSzPct val="98765"/>
              <a:defRPr sz="2666">
                <a:solidFill>
                  <a:srgbClr val="333333"/>
                </a:solidFill>
              </a:defRPr>
            </a:lvl6pPr>
            <a:lvl7pPr>
              <a:spcBef>
                <a:spcPts val="0"/>
              </a:spcBef>
              <a:buClr>
                <a:srgbClr val="333333"/>
              </a:buClr>
              <a:buSzPct val="98765"/>
              <a:defRPr sz="2666">
                <a:solidFill>
                  <a:srgbClr val="333333"/>
                </a:solidFill>
              </a:defRPr>
            </a:lvl7pPr>
            <a:lvl8pPr>
              <a:spcBef>
                <a:spcPts val="0"/>
              </a:spcBef>
              <a:buClr>
                <a:srgbClr val="333333"/>
              </a:buClr>
              <a:buSzPct val="98765"/>
              <a:defRPr sz="2666">
                <a:solidFill>
                  <a:srgbClr val="333333"/>
                </a:solidFill>
              </a:defRPr>
            </a:lvl8pPr>
            <a:lvl9pPr>
              <a:spcBef>
                <a:spcPts val="0"/>
              </a:spcBef>
              <a:buClr>
                <a:srgbClr val="333333"/>
              </a:buClr>
              <a:buSzPct val="98765"/>
              <a:defRPr sz="2666">
                <a:solidFill>
                  <a:srgbClr val="333333"/>
                </a:solidFill>
              </a:defRPr>
            </a:lvl9pPr>
          </a:lstStyle>
          <a:p>
            <a:endParaRPr/>
          </a:p>
        </p:txBody>
      </p:sp>
    </p:spTree>
    <p:extLst>
      <p:ext uri="{BB962C8B-B14F-4D97-AF65-F5344CB8AC3E}">
        <p14:creationId xmlns:p14="http://schemas.microsoft.com/office/powerpoint/2010/main" val="3798599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62189" y="1030109"/>
            <a:ext cx="7048524" cy="788739"/>
          </a:xfrm>
        </p:spPr>
        <p:txBody>
          <a:bodyPr anchor="ctr"/>
          <a:lstStyle>
            <a:lvl1pPr>
              <a:defRPr sz="3556"/>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6993E9-CEF0-47B7-AEA6-AFACC79966BA}" type="datetimeFigureOut">
              <a:rPr lang="en-US" dirty="0"/>
              <a:t>10/18/2015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a:xfrm>
            <a:off x="8531796" y="328589"/>
            <a:ext cx="879231" cy="852986"/>
          </a:xfrm>
          <a:prstGeom prst="rect">
            <a:avLst/>
          </a:prstGeom>
        </p:spPr>
        <p:txBody>
          <a:bodyPr anchor="b"/>
          <a:lstStyle>
            <a:lvl1pPr algn="ctr">
              <a:defRPr sz="3111"/>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0313584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764" y="0"/>
            <a:ext cx="10161764" cy="7623109"/>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975038" y="2508431"/>
            <a:ext cx="3434080" cy="3355938"/>
          </a:xfrm>
        </p:spPr>
        <p:txBody>
          <a:bodyPr anchor="ctr"/>
          <a:lstStyle>
            <a:lvl1pPr algn="l">
              <a:defRPr sz="3556"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688068" y="2508431"/>
            <a:ext cx="3425018" cy="3355938"/>
          </a:xfrm>
        </p:spPr>
        <p:txBody>
          <a:bodyPr anchor="ctr"/>
          <a:lstStyle>
            <a:lvl1pPr marL="0" indent="0" algn="l">
              <a:buNone/>
              <a:defRPr sz="2222" cap="all">
                <a:solidFill>
                  <a:schemeClr val="accent1">
                    <a:lumMod val="60000"/>
                    <a:lumOff val="40000"/>
                  </a:schemeClr>
                </a:solidFill>
              </a:defRPr>
            </a:lvl1pPr>
            <a:lvl2pPr marL="507995" indent="0">
              <a:buNone/>
              <a:defRPr sz="2000">
                <a:solidFill>
                  <a:schemeClr val="tx1">
                    <a:tint val="75000"/>
                  </a:schemeClr>
                </a:solidFill>
              </a:defRPr>
            </a:lvl2pPr>
            <a:lvl3pPr marL="1015990" indent="0">
              <a:buNone/>
              <a:defRPr sz="1778">
                <a:solidFill>
                  <a:schemeClr val="tx1">
                    <a:tint val="75000"/>
                  </a:schemeClr>
                </a:solidFill>
              </a:defRPr>
            </a:lvl3pPr>
            <a:lvl4pPr marL="1523985" indent="0">
              <a:buNone/>
              <a:defRPr sz="1556">
                <a:solidFill>
                  <a:schemeClr val="tx1">
                    <a:tint val="75000"/>
                  </a:schemeClr>
                </a:solidFill>
              </a:defRPr>
            </a:lvl4pPr>
            <a:lvl5pPr marL="2031980" indent="0">
              <a:buNone/>
              <a:defRPr sz="1556">
                <a:solidFill>
                  <a:schemeClr val="tx1">
                    <a:tint val="75000"/>
                  </a:schemeClr>
                </a:solidFill>
              </a:defRPr>
            </a:lvl5pPr>
            <a:lvl6pPr marL="2539975" indent="0">
              <a:buNone/>
              <a:defRPr sz="1556">
                <a:solidFill>
                  <a:schemeClr val="tx1">
                    <a:tint val="75000"/>
                  </a:schemeClr>
                </a:solidFill>
              </a:defRPr>
            </a:lvl6pPr>
            <a:lvl7pPr marL="3047970" indent="0">
              <a:buNone/>
              <a:defRPr sz="1556">
                <a:solidFill>
                  <a:schemeClr val="tx1">
                    <a:tint val="75000"/>
                  </a:schemeClr>
                </a:solidFill>
              </a:defRPr>
            </a:lvl7pPr>
            <a:lvl8pPr marL="3555964" indent="0">
              <a:buNone/>
              <a:defRPr sz="1556">
                <a:solidFill>
                  <a:schemeClr val="tx1">
                    <a:tint val="75000"/>
                  </a:schemeClr>
                </a:solidFill>
              </a:defRPr>
            </a:lvl8pPr>
            <a:lvl9pPr marL="4063959" indent="0">
              <a:buNone/>
              <a:defRPr sz="1556">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434F47-3A99-4701-A7D9-FE6C4D9DA92E}" type="datetimeFigureOut">
              <a:rPr lang="en-US" dirty="0"/>
              <a:t>10/18/2015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8" name="Rectangle 7"/>
          <p:cNvSpPr/>
          <p:nvPr/>
        </p:nvSpPr>
        <p:spPr>
          <a:xfrm>
            <a:off x="8606271" y="0"/>
            <a:ext cx="762000" cy="122162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8531796" y="328589"/>
            <a:ext cx="879231" cy="852986"/>
          </a:xfrm>
          <a:prstGeom prst="rect">
            <a:avLst/>
          </a:prstGeom>
        </p:spPr>
        <p:txBody>
          <a:bodyPr anchor="b"/>
          <a:lstStyle>
            <a:lvl1pPr algn="ctr">
              <a:defRPr sz="3111"/>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69529971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Content Placeholder 2"/>
          <p:cNvSpPr>
            <a:spLocks noGrp="1"/>
          </p:cNvSpPr>
          <p:nvPr>
            <p:ph sz="half" idx="1"/>
          </p:nvPr>
        </p:nvSpPr>
        <p:spPr>
          <a:xfrm>
            <a:off x="962711" y="2765778"/>
            <a:ext cx="4041089" cy="392289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56201" y="2765781"/>
            <a:ext cx="4041089" cy="392288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9E62588-EC5C-453B-A942-AA1C7EFEEF33}" type="datetimeFigureOut">
              <a:rPr lang="en-US" dirty="0"/>
              <a:t>10/18/2015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a:xfrm>
            <a:off x="8531796" y="328589"/>
            <a:ext cx="879231" cy="852986"/>
          </a:xfrm>
          <a:prstGeom prst="rect">
            <a:avLst/>
          </a:prstGeom>
        </p:spPr>
        <p:txBody>
          <a:bodyPr anchor="b"/>
          <a:lstStyle>
            <a:lvl1pPr algn="ctr">
              <a:defRPr sz="3111"/>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3008092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66576" y="2765778"/>
            <a:ext cx="4037224" cy="843656"/>
          </a:xfrm>
        </p:spPr>
        <p:txBody>
          <a:bodyPr anchor="b">
            <a:noAutofit/>
          </a:bodyPr>
          <a:lstStyle>
            <a:lvl1pPr marL="0" indent="0">
              <a:buNone/>
              <a:defRPr sz="2667" b="0">
                <a:solidFill>
                  <a:schemeClr val="accent1">
                    <a:lumMod val="60000"/>
                    <a:lumOff val="40000"/>
                  </a:schemeClr>
                </a:solidFill>
              </a:defRPr>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en-US" smtClean="0"/>
              <a:t>Click to edit Master text styles</a:t>
            </a:r>
          </a:p>
        </p:txBody>
      </p:sp>
      <p:sp>
        <p:nvSpPr>
          <p:cNvPr id="4" name="Content Placeholder 3"/>
          <p:cNvSpPr>
            <a:spLocks noGrp="1"/>
          </p:cNvSpPr>
          <p:nvPr>
            <p:ph sz="half" idx="2"/>
          </p:nvPr>
        </p:nvSpPr>
        <p:spPr>
          <a:xfrm>
            <a:off x="962711" y="3609434"/>
            <a:ext cx="4041089" cy="30792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56202" y="2765778"/>
            <a:ext cx="4041088" cy="840706"/>
          </a:xfrm>
        </p:spPr>
        <p:txBody>
          <a:bodyPr anchor="b">
            <a:noAutofit/>
          </a:bodyPr>
          <a:lstStyle>
            <a:lvl1pPr marL="0" indent="0">
              <a:buNone/>
              <a:defRPr sz="2667" b="0">
                <a:solidFill>
                  <a:schemeClr val="accent1">
                    <a:lumMod val="60000"/>
                    <a:lumOff val="40000"/>
                  </a:schemeClr>
                </a:solidFill>
              </a:defRPr>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en-US" smtClean="0"/>
              <a:t>Click to edit Master text styles</a:t>
            </a:r>
          </a:p>
        </p:txBody>
      </p:sp>
      <p:sp>
        <p:nvSpPr>
          <p:cNvPr id="6" name="Content Placeholder 5"/>
          <p:cNvSpPr>
            <a:spLocks noGrp="1"/>
          </p:cNvSpPr>
          <p:nvPr>
            <p:ph sz="quarter" idx="4"/>
          </p:nvPr>
        </p:nvSpPr>
        <p:spPr>
          <a:xfrm>
            <a:off x="5156201" y="3606484"/>
            <a:ext cx="4041089" cy="308218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2D5D575-BDA5-4AAF-81DC-5D38C213A391}" type="datetimeFigureOut">
              <a:rPr lang="en-US" dirty="0"/>
              <a:t>10/18/2015</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a:xfrm>
            <a:off x="8531796" y="328589"/>
            <a:ext cx="879231" cy="852986"/>
          </a:xfrm>
          <a:prstGeom prst="rect">
            <a:avLst/>
          </a:prstGeom>
        </p:spPr>
        <p:txBody>
          <a:bodyPr anchor="b"/>
          <a:lstStyle>
            <a:lvl1pPr algn="ctr">
              <a:defRPr sz="3111"/>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9272561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F9C5B0-21BA-48EA-B067-5E37072B4F18}" type="datetimeFigureOut">
              <a:rPr lang="en-US" dirty="0"/>
              <a:t>10/18/2015</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a:xfrm>
            <a:off x="8531796" y="328589"/>
            <a:ext cx="879231" cy="852986"/>
          </a:xfrm>
          <a:prstGeom prst="rect">
            <a:avLst/>
          </a:prstGeom>
        </p:spPr>
        <p:txBody>
          <a:bodyPr anchor="b"/>
          <a:lstStyle>
            <a:lvl1pPr algn="ctr">
              <a:defRPr sz="3111"/>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96383513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8606271" y="0"/>
            <a:ext cx="762000" cy="122162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9CB959AD-49F4-478E-A013-BE606CDD1B41}" type="datetimeFigureOut">
              <a:rPr lang="en-US" dirty="0"/>
              <a:t>10/18/2015</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a:xfrm>
            <a:off x="8531796" y="328589"/>
            <a:ext cx="879231" cy="852986"/>
          </a:xfrm>
          <a:prstGeom prst="rect">
            <a:avLst/>
          </a:prstGeom>
        </p:spPr>
        <p:txBody>
          <a:bodyPr/>
          <a:lstStyle>
            <a:lvl1pPr algn="ctr">
              <a:defRPr sz="3111"/>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20409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764" y="0"/>
            <a:ext cx="10161764" cy="7623109"/>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962711" y="1608667"/>
            <a:ext cx="3013989" cy="1661764"/>
          </a:xfrm>
        </p:spPr>
        <p:txBody>
          <a:bodyPr anchor="b"/>
          <a:lstStyle>
            <a:lvl1pPr algn="l">
              <a:defRPr sz="2667" b="0"/>
            </a:lvl1pPr>
          </a:lstStyle>
          <a:p>
            <a:r>
              <a:rPr lang="en-US" smtClean="0"/>
              <a:t>Click to edit Master title style</a:t>
            </a:r>
            <a:endParaRPr lang="en-US" dirty="0"/>
          </a:p>
        </p:txBody>
      </p:sp>
      <p:sp>
        <p:nvSpPr>
          <p:cNvPr id="3" name="Content Placeholder 2"/>
          <p:cNvSpPr>
            <a:spLocks noGrp="1"/>
          </p:cNvSpPr>
          <p:nvPr>
            <p:ph idx="1"/>
          </p:nvPr>
        </p:nvSpPr>
        <p:spPr>
          <a:xfrm>
            <a:off x="5076586" y="1608667"/>
            <a:ext cx="4036500" cy="5080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962713" y="3429828"/>
            <a:ext cx="3013988" cy="3259668"/>
          </a:xfrm>
        </p:spPr>
        <p:txBody>
          <a:bodyPr/>
          <a:lstStyle>
            <a:lvl1pPr marL="0" indent="0">
              <a:buNone/>
              <a:defRPr sz="1556">
                <a:solidFill>
                  <a:schemeClr val="accent1">
                    <a:lumMod val="60000"/>
                    <a:lumOff val="40000"/>
                  </a:schemeClr>
                </a:solidFill>
              </a:defRPr>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55E8D2-BCEE-4D3D-AE6D-93BD204BAD0C}" type="datetimeFigureOut">
              <a:rPr lang="en-US" dirty="0"/>
              <a:t>10/18/2015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9" name="Rectangle 8"/>
          <p:cNvSpPr/>
          <p:nvPr/>
        </p:nvSpPr>
        <p:spPr>
          <a:xfrm>
            <a:off x="8606271" y="0"/>
            <a:ext cx="762000" cy="122162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8531796" y="328589"/>
            <a:ext cx="879231" cy="852986"/>
          </a:xfrm>
          <a:prstGeom prst="rect">
            <a:avLst/>
          </a:prstGeom>
        </p:spPr>
        <p:txBody>
          <a:bodyPr/>
          <a:lstStyle>
            <a:lvl1pPr algn="ctr">
              <a:defRPr sz="3111"/>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2365044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764" y="0"/>
            <a:ext cx="10161764" cy="7623109"/>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962712" y="1534878"/>
            <a:ext cx="3318988" cy="1749787"/>
          </a:xfrm>
        </p:spPr>
        <p:txBody>
          <a:bodyPr anchor="b">
            <a:normAutofit/>
          </a:bodyPr>
          <a:lstStyle>
            <a:lvl1pPr algn="l">
              <a:defRPr sz="2667"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47677" y="1467556"/>
            <a:ext cx="3101224" cy="46848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778"/>
            </a:lvl1pPr>
            <a:lvl2pPr marL="507995" indent="0">
              <a:buNone/>
              <a:defRPr sz="1778"/>
            </a:lvl2pPr>
            <a:lvl3pPr marL="1015990" indent="0">
              <a:buNone/>
              <a:defRPr sz="1778"/>
            </a:lvl3pPr>
            <a:lvl4pPr marL="1523985" indent="0">
              <a:buNone/>
              <a:defRPr sz="1778"/>
            </a:lvl4pPr>
            <a:lvl5pPr marL="2031980" indent="0">
              <a:buNone/>
              <a:defRPr sz="1778"/>
            </a:lvl5pPr>
            <a:lvl6pPr marL="2539975" indent="0">
              <a:buNone/>
              <a:defRPr sz="1778"/>
            </a:lvl6pPr>
            <a:lvl7pPr marL="3047970" indent="0">
              <a:buNone/>
              <a:defRPr sz="1778"/>
            </a:lvl7pPr>
            <a:lvl8pPr marL="3555964" indent="0">
              <a:buNone/>
              <a:defRPr sz="1778"/>
            </a:lvl8pPr>
            <a:lvl9pPr marL="4063959" indent="0">
              <a:buNone/>
              <a:defRPr sz="1778"/>
            </a:lvl9pPr>
          </a:lstStyle>
          <a:p>
            <a:r>
              <a:rPr lang="en-US" smtClean="0"/>
              <a:t>Click icon to add picture</a:t>
            </a:r>
            <a:endParaRPr lang="en-US" dirty="0"/>
          </a:p>
        </p:txBody>
      </p:sp>
      <p:sp>
        <p:nvSpPr>
          <p:cNvPr id="4" name="Text Placeholder 3"/>
          <p:cNvSpPr>
            <a:spLocks noGrp="1"/>
          </p:cNvSpPr>
          <p:nvPr>
            <p:ph type="body" sz="half" idx="2"/>
          </p:nvPr>
        </p:nvSpPr>
        <p:spPr>
          <a:xfrm>
            <a:off x="962712" y="3429000"/>
            <a:ext cx="3318988" cy="2723444"/>
          </a:xfrm>
        </p:spPr>
        <p:txBody>
          <a:bodyPr>
            <a:normAutofit/>
          </a:bodyPr>
          <a:lstStyle>
            <a:lvl1pPr marL="0" indent="0">
              <a:buNone/>
              <a:defRPr sz="1556">
                <a:solidFill>
                  <a:schemeClr val="accent1">
                    <a:lumMod val="60000"/>
                    <a:lumOff val="40000"/>
                  </a:schemeClr>
                </a:solidFill>
              </a:defRPr>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BF110E-D48F-4A61-BE6D-11D38A61FE05}" type="datetimeFigureOut">
              <a:rPr lang="en-US" dirty="0"/>
              <a:t>10/18/2015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0" name="Rectangle 9"/>
          <p:cNvSpPr/>
          <p:nvPr/>
        </p:nvSpPr>
        <p:spPr>
          <a:xfrm>
            <a:off x="8606271" y="0"/>
            <a:ext cx="762000" cy="122162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8531796" y="328589"/>
            <a:ext cx="879231" cy="852986"/>
          </a:xfrm>
          <a:prstGeom prst="rect">
            <a:avLst/>
          </a:prstGeom>
        </p:spPr>
        <p:txBody>
          <a:bodyPr/>
          <a:lstStyle>
            <a:lvl1pPr algn="ctr">
              <a:defRPr sz="3111"/>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4281270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764" y="0"/>
            <a:ext cx="10161764" cy="7623109"/>
            <a:chOff x="-1588" y="0"/>
            <a:chExt cx="9145588" cy="6860798"/>
          </a:xfrm>
        </p:grpSpPr>
        <p:sp>
          <p:nvSpPr>
            <p:cNvPr id="14" name="Rectangle 13"/>
            <p:cNvSpPr/>
            <p:nvPr/>
          </p:nvSpPr>
          <p:spPr>
            <a:xfrm>
              <a:off x="0" y="0"/>
              <a:ext cx="9118832" cy="6858000"/>
            </a:xfrm>
            <a:prstGeom prst="rect">
              <a:avLst/>
            </a:prstGeom>
            <a:blipFill>
              <a:blip r:embed="rId20">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962711" y="1030111"/>
            <a:ext cx="7050289" cy="788739"/>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960424" y="2765778"/>
            <a:ext cx="7050289" cy="392288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416048" y="7072776"/>
            <a:ext cx="1100666" cy="254066"/>
          </a:xfrm>
          <a:prstGeom prst="rect">
            <a:avLst/>
          </a:prstGeom>
        </p:spPr>
        <p:txBody>
          <a:bodyPr vert="horz" lIns="91440" tIns="45720" rIns="91440" bIns="45720" rtlCol="0" anchor="b"/>
          <a:lstStyle>
            <a:lvl1pPr algn="r">
              <a:defRPr sz="1000" b="1" i="0">
                <a:solidFill>
                  <a:schemeClr val="accent1"/>
                </a:solidFill>
              </a:defRPr>
            </a:lvl1pPr>
          </a:lstStyle>
          <a:p>
            <a:fld id="{0FE61780-2E25-4081-A2D9-4C0805256F67}" type="datetimeFigureOut">
              <a:rPr lang="en-US" dirty="0"/>
              <a:t>10/18/2015</a:t>
            </a:fld>
            <a:endParaRPr lang="en-US" dirty="0"/>
          </a:p>
        </p:txBody>
      </p:sp>
      <p:sp>
        <p:nvSpPr>
          <p:cNvPr id="5" name="Footer Placeholder 4"/>
          <p:cNvSpPr>
            <a:spLocks noGrp="1"/>
          </p:cNvSpPr>
          <p:nvPr>
            <p:ph type="ftr" sz="quarter" idx="3"/>
          </p:nvPr>
        </p:nvSpPr>
        <p:spPr>
          <a:xfrm>
            <a:off x="656493" y="7072774"/>
            <a:ext cx="4288661" cy="254067"/>
          </a:xfrm>
          <a:prstGeom prst="rect">
            <a:avLst/>
          </a:prstGeom>
        </p:spPr>
        <p:txBody>
          <a:bodyPr vert="horz" lIns="91440" tIns="45720" rIns="91440" bIns="45720" rtlCol="0" anchor="b"/>
          <a:lstStyle>
            <a:lvl1pPr algn="l">
              <a:defRPr sz="1000" b="1" i="0">
                <a:solidFill>
                  <a:schemeClr val="accent1"/>
                </a:solidFill>
              </a:defRPr>
            </a:lvl1pPr>
          </a:lstStyle>
          <a:p>
            <a:r>
              <a:rPr lang="en-US" dirty="0"/>
              <a:t>
              </a:t>
            </a:r>
          </a:p>
        </p:txBody>
      </p:sp>
      <p:sp>
        <p:nvSpPr>
          <p:cNvPr id="26" name="Rectangle 25"/>
          <p:cNvSpPr/>
          <p:nvPr/>
        </p:nvSpPr>
        <p:spPr>
          <a:xfrm>
            <a:off x="8606271" y="0"/>
            <a:ext cx="762000" cy="122162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8531796" y="328589"/>
            <a:ext cx="879231" cy="852986"/>
          </a:xfrm>
          <a:prstGeom prst="rect">
            <a:avLst/>
          </a:prstGeom>
        </p:spPr>
        <p:txBody>
          <a:bodyPr anchor="b"/>
          <a:lstStyle>
            <a:lvl1pPr algn="ctr">
              <a:defRPr sz="3111">
                <a:solidFill>
                  <a:schemeClr val="bg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67313878"/>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70" r:id="rId16"/>
    <p:sldLayoutId id="2147483671" r:id="rId17"/>
    <p:sldLayoutId id="2147483672" r:id="rId18"/>
  </p:sldLayoutIdLst>
  <p:hf sldNum="0" hdr="0" ftr="0" dt="0"/>
  <p:txStyles>
    <p:titleStyle>
      <a:lvl1pPr algn="l" defTabSz="507995" rtl="0" eaLnBrk="1" latinLnBrk="0" hangingPunct="1">
        <a:spcBef>
          <a:spcPct val="0"/>
        </a:spcBef>
        <a:buNone/>
        <a:defRPr sz="3556"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80996" indent="-380996" algn="l" defTabSz="507995" rtl="0" eaLnBrk="1" latinLnBrk="0" hangingPunct="1">
        <a:spcBef>
          <a:spcPts val="1111"/>
        </a:spcBef>
        <a:spcAft>
          <a:spcPts val="0"/>
        </a:spcAft>
        <a:buClr>
          <a:schemeClr val="accent1"/>
        </a:buClr>
        <a:buSzPct val="80000"/>
        <a:buFont typeface="Wingdings 3" charset="2"/>
        <a:buChar char=""/>
        <a:defRPr sz="2000" b="0" i="0" kern="1200">
          <a:solidFill>
            <a:schemeClr val="tx1">
              <a:lumMod val="75000"/>
              <a:lumOff val="25000"/>
            </a:schemeClr>
          </a:solidFill>
          <a:latin typeface="+mn-lt"/>
          <a:ea typeface="+mn-ea"/>
          <a:cs typeface="+mn-cs"/>
        </a:defRPr>
      </a:lvl1pPr>
      <a:lvl2pPr marL="761992" indent="-314957" algn="l" defTabSz="507995" rtl="0" eaLnBrk="1" latinLnBrk="0" hangingPunct="1">
        <a:spcBef>
          <a:spcPts val="1111"/>
        </a:spcBef>
        <a:spcAft>
          <a:spcPts val="0"/>
        </a:spcAft>
        <a:buClr>
          <a:schemeClr val="accent1"/>
        </a:buClr>
        <a:buSzPct val="80000"/>
        <a:buFont typeface="Wingdings 3" charset="2"/>
        <a:buChar char=""/>
        <a:defRPr sz="1778" b="0" i="0" kern="1200">
          <a:solidFill>
            <a:schemeClr val="tx1">
              <a:lumMod val="75000"/>
              <a:lumOff val="25000"/>
            </a:schemeClr>
          </a:solidFill>
          <a:latin typeface="+mn-lt"/>
          <a:ea typeface="+mn-ea"/>
          <a:cs typeface="+mn-cs"/>
        </a:defRPr>
      </a:lvl2pPr>
      <a:lvl3pPr marL="1066789" indent="-253997" algn="l" defTabSz="507995" rtl="0" eaLnBrk="1" latinLnBrk="0" hangingPunct="1">
        <a:spcBef>
          <a:spcPts val="1111"/>
        </a:spcBef>
        <a:spcAft>
          <a:spcPts val="0"/>
        </a:spcAft>
        <a:buClr>
          <a:schemeClr val="accent1"/>
        </a:buClr>
        <a:buSzPct val="80000"/>
        <a:buFont typeface="Wingdings 3" charset="2"/>
        <a:buChar char=""/>
        <a:defRPr sz="1556" b="0" i="0" kern="1200">
          <a:solidFill>
            <a:schemeClr val="tx1">
              <a:lumMod val="75000"/>
              <a:lumOff val="25000"/>
            </a:schemeClr>
          </a:solidFill>
          <a:latin typeface="+mn-lt"/>
          <a:ea typeface="+mn-ea"/>
          <a:cs typeface="+mn-cs"/>
        </a:defRPr>
      </a:lvl3pPr>
      <a:lvl4pPr marL="1371586" indent="-253997" algn="l" defTabSz="507995" rtl="0" eaLnBrk="1" latinLnBrk="0" hangingPunct="1">
        <a:spcBef>
          <a:spcPts val="1111"/>
        </a:spcBef>
        <a:spcAft>
          <a:spcPts val="0"/>
        </a:spcAft>
        <a:buClr>
          <a:schemeClr val="accent1"/>
        </a:buClr>
        <a:buSzPct val="80000"/>
        <a:buFont typeface="Wingdings 3" charset="2"/>
        <a:buChar char=""/>
        <a:defRPr sz="1333" b="0" i="0" kern="1200">
          <a:solidFill>
            <a:schemeClr val="tx1">
              <a:lumMod val="75000"/>
              <a:lumOff val="25000"/>
            </a:schemeClr>
          </a:solidFill>
          <a:latin typeface="+mn-lt"/>
          <a:ea typeface="+mn-ea"/>
          <a:cs typeface="+mn-cs"/>
        </a:defRPr>
      </a:lvl4pPr>
      <a:lvl5pPr marL="1676383" indent="-253997" algn="l" defTabSz="507995" rtl="0" eaLnBrk="1" latinLnBrk="0" hangingPunct="1">
        <a:spcBef>
          <a:spcPts val="1111"/>
        </a:spcBef>
        <a:spcAft>
          <a:spcPts val="0"/>
        </a:spcAft>
        <a:buClr>
          <a:schemeClr val="accent1"/>
        </a:buClr>
        <a:buSzPct val="80000"/>
        <a:buFont typeface="Wingdings 3" charset="2"/>
        <a:buChar char=""/>
        <a:defRPr sz="1333" b="0" i="0" kern="1200">
          <a:solidFill>
            <a:schemeClr val="tx1">
              <a:lumMod val="75000"/>
              <a:lumOff val="25000"/>
            </a:schemeClr>
          </a:solidFill>
          <a:latin typeface="+mn-lt"/>
          <a:ea typeface="+mn-ea"/>
          <a:cs typeface="+mn-cs"/>
        </a:defRPr>
      </a:lvl5pPr>
      <a:lvl6pPr marL="2016202" indent="-253997" algn="l" defTabSz="507995" rtl="0" eaLnBrk="1" latinLnBrk="0" hangingPunct="1">
        <a:spcBef>
          <a:spcPts val="1111"/>
        </a:spcBef>
        <a:spcAft>
          <a:spcPts val="0"/>
        </a:spcAft>
        <a:buClr>
          <a:schemeClr val="accent1"/>
        </a:buClr>
        <a:buSzPct val="80000"/>
        <a:buFont typeface="Wingdings 3" charset="2"/>
        <a:buChar char=""/>
        <a:defRPr sz="1333" b="0" i="0" kern="1200">
          <a:solidFill>
            <a:schemeClr val="tx1">
              <a:lumMod val="75000"/>
              <a:lumOff val="25000"/>
            </a:schemeClr>
          </a:solidFill>
          <a:latin typeface="+mn-lt"/>
          <a:ea typeface="+mn-ea"/>
          <a:cs typeface="+mn-cs"/>
        </a:defRPr>
      </a:lvl6pPr>
      <a:lvl7pPr marL="2301977" indent="-253997" algn="l" defTabSz="507995" rtl="0" eaLnBrk="1" latinLnBrk="0" hangingPunct="1">
        <a:spcBef>
          <a:spcPts val="1111"/>
        </a:spcBef>
        <a:spcAft>
          <a:spcPts val="0"/>
        </a:spcAft>
        <a:buClr>
          <a:schemeClr val="accent1"/>
        </a:buClr>
        <a:buSzPct val="80000"/>
        <a:buFont typeface="Wingdings 3" charset="2"/>
        <a:buChar char=""/>
        <a:defRPr sz="1333" b="0" i="0" kern="1200">
          <a:solidFill>
            <a:schemeClr val="tx1">
              <a:lumMod val="75000"/>
              <a:lumOff val="25000"/>
            </a:schemeClr>
          </a:solidFill>
          <a:latin typeface="+mn-lt"/>
          <a:ea typeface="+mn-ea"/>
          <a:cs typeface="+mn-cs"/>
        </a:defRPr>
      </a:lvl7pPr>
      <a:lvl8pPr marL="2509975" indent="-253997" algn="l" defTabSz="507995" rtl="0" eaLnBrk="1" latinLnBrk="0" hangingPunct="1">
        <a:spcBef>
          <a:spcPts val="1111"/>
        </a:spcBef>
        <a:spcAft>
          <a:spcPts val="0"/>
        </a:spcAft>
        <a:buClr>
          <a:schemeClr val="accent1"/>
        </a:buClr>
        <a:buSzPct val="80000"/>
        <a:buFont typeface="Wingdings 3" charset="2"/>
        <a:buChar char=""/>
        <a:defRPr sz="1333" b="0" i="0" kern="1200">
          <a:solidFill>
            <a:schemeClr val="tx1">
              <a:lumMod val="75000"/>
              <a:lumOff val="25000"/>
            </a:schemeClr>
          </a:solidFill>
          <a:latin typeface="+mn-lt"/>
          <a:ea typeface="+mn-ea"/>
          <a:cs typeface="+mn-cs"/>
        </a:defRPr>
      </a:lvl8pPr>
      <a:lvl9pPr marL="2762417" indent="-253997" algn="l" defTabSz="507995" rtl="0" eaLnBrk="1" latinLnBrk="0" hangingPunct="1">
        <a:spcBef>
          <a:spcPts val="1111"/>
        </a:spcBef>
        <a:spcAft>
          <a:spcPts val="0"/>
        </a:spcAft>
        <a:buClr>
          <a:schemeClr val="accent1"/>
        </a:buClr>
        <a:buSzPct val="80000"/>
        <a:buFont typeface="Wingdings 3" charset="2"/>
        <a:buChar char=""/>
        <a:defRPr sz="1333" b="0" i="0" kern="1200">
          <a:solidFill>
            <a:schemeClr val="tx1">
              <a:lumMod val="75000"/>
              <a:lumOff val="25000"/>
            </a:schemeClr>
          </a:solidFill>
          <a:latin typeface="+mn-lt"/>
          <a:ea typeface="+mn-ea"/>
          <a:cs typeface="+mn-cs"/>
        </a:defRPr>
      </a:lvl9pPr>
    </p:bodyStyle>
    <p:otherStyle>
      <a:defPPr>
        <a:defRPr lang="en-US"/>
      </a:defPPr>
      <a:lvl1pPr marL="0" algn="l" defTabSz="507995" rtl="0" eaLnBrk="1" latinLnBrk="0" hangingPunct="1">
        <a:defRPr sz="2000" kern="1200">
          <a:solidFill>
            <a:schemeClr val="tx1"/>
          </a:solidFill>
          <a:latin typeface="+mn-lt"/>
          <a:ea typeface="+mn-ea"/>
          <a:cs typeface="+mn-cs"/>
        </a:defRPr>
      </a:lvl1pPr>
      <a:lvl2pPr marL="507995" algn="l" defTabSz="507995" rtl="0" eaLnBrk="1" latinLnBrk="0" hangingPunct="1">
        <a:defRPr sz="2000" kern="1200">
          <a:solidFill>
            <a:schemeClr val="tx1"/>
          </a:solidFill>
          <a:latin typeface="+mn-lt"/>
          <a:ea typeface="+mn-ea"/>
          <a:cs typeface="+mn-cs"/>
        </a:defRPr>
      </a:lvl2pPr>
      <a:lvl3pPr marL="1015990" algn="l" defTabSz="507995" rtl="0" eaLnBrk="1" latinLnBrk="0" hangingPunct="1">
        <a:defRPr sz="2000" kern="1200">
          <a:solidFill>
            <a:schemeClr val="tx1"/>
          </a:solidFill>
          <a:latin typeface="+mn-lt"/>
          <a:ea typeface="+mn-ea"/>
          <a:cs typeface="+mn-cs"/>
        </a:defRPr>
      </a:lvl3pPr>
      <a:lvl4pPr marL="1523985" algn="l" defTabSz="507995" rtl="0" eaLnBrk="1" latinLnBrk="0" hangingPunct="1">
        <a:defRPr sz="2000" kern="1200">
          <a:solidFill>
            <a:schemeClr val="tx1"/>
          </a:solidFill>
          <a:latin typeface="+mn-lt"/>
          <a:ea typeface="+mn-ea"/>
          <a:cs typeface="+mn-cs"/>
        </a:defRPr>
      </a:lvl4pPr>
      <a:lvl5pPr marL="2031980" algn="l" defTabSz="507995" rtl="0" eaLnBrk="1" latinLnBrk="0" hangingPunct="1">
        <a:defRPr sz="2000" kern="1200">
          <a:solidFill>
            <a:schemeClr val="tx1"/>
          </a:solidFill>
          <a:latin typeface="+mn-lt"/>
          <a:ea typeface="+mn-ea"/>
          <a:cs typeface="+mn-cs"/>
        </a:defRPr>
      </a:lvl5pPr>
      <a:lvl6pPr marL="2539975" algn="l" defTabSz="507995" rtl="0" eaLnBrk="1" latinLnBrk="0" hangingPunct="1">
        <a:defRPr sz="2000" kern="1200">
          <a:solidFill>
            <a:schemeClr val="tx1"/>
          </a:solidFill>
          <a:latin typeface="+mn-lt"/>
          <a:ea typeface="+mn-ea"/>
          <a:cs typeface="+mn-cs"/>
        </a:defRPr>
      </a:lvl6pPr>
      <a:lvl7pPr marL="3047970" algn="l" defTabSz="507995" rtl="0" eaLnBrk="1" latinLnBrk="0" hangingPunct="1">
        <a:defRPr sz="2000" kern="1200">
          <a:solidFill>
            <a:schemeClr val="tx1"/>
          </a:solidFill>
          <a:latin typeface="+mn-lt"/>
          <a:ea typeface="+mn-ea"/>
          <a:cs typeface="+mn-cs"/>
        </a:defRPr>
      </a:lvl7pPr>
      <a:lvl8pPr marL="3555964" algn="l" defTabSz="507995" rtl="0" eaLnBrk="1" latinLnBrk="0" hangingPunct="1">
        <a:defRPr sz="2000" kern="1200">
          <a:solidFill>
            <a:schemeClr val="tx1"/>
          </a:solidFill>
          <a:latin typeface="+mn-lt"/>
          <a:ea typeface="+mn-ea"/>
          <a:cs typeface="+mn-cs"/>
        </a:defRPr>
      </a:lvl8pPr>
      <a:lvl9pPr marL="4063959" algn="l" defTabSz="507995"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
        <p:cNvGrpSpPr/>
        <p:nvPr/>
      </p:nvGrpSpPr>
      <p:grpSpPr>
        <a:xfrm>
          <a:off x="0" y="0"/>
          <a:ext cx="0" cy="0"/>
          <a:chOff x="0" y="0"/>
          <a:chExt cx="0" cy="0"/>
        </a:xfrm>
      </p:grpSpPr>
      <p:sp>
        <p:nvSpPr>
          <p:cNvPr id="19" name="Shape 19"/>
          <p:cNvSpPr txBox="1">
            <a:spLocks noGrp="1"/>
          </p:cNvSpPr>
          <p:nvPr>
            <p:ph type="ctrTitle" idx="4294967295"/>
          </p:nvPr>
        </p:nvSpPr>
        <p:spPr>
          <a:xfrm>
            <a:off x="655320" y="2752408"/>
            <a:ext cx="6257925" cy="2413000"/>
          </a:xfrm>
          <a:prstGeom prst="rect">
            <a:avLst/>
          </a:prstGeom>
          <a:noFill/>
          <a:ln>
            <a:noFill/>
          </a:ln>
        </p:spPr>
        <p:txBody>
          <a:bodyPr lIns="38100" tIns="38100" rIns="38100" bIns="38100" anchor="ctr" anchorCtr="0">
            <a:noAutofit/>
          </a:bodyPr>
          <a:lstStyle/>
          <a:p>
            <a:pPr marL="0" marR="0" indent="0" algn="ctr">
              <a:lnSpc>
                <a:spcPct val="120000"/>
              </a:lnSpc>
              <a:spcBef>
                <a:spcPts val="0"/>
              </a:spcBef>
              <a:spcAft>
                <a:spcPts val="0"/>
              </a:spcAft>
              <a:buNone/>
            </a:pPr>
            <a:r>
              <a:rPr lang="en-US" sz="6666" dirty="0" smtClean="0">
                <a:solidFill>
                  <a:srgbClr val="000000"/>
                </a:solidFill>
                <a:latin typeface="Arial"/>
                <a:ea typeface="Arial"/>
                <a:cs typeface="Arial"/>
                <a:sym typeface="Arial"/>
              </a:rPr>
              <a:t>Parts of the</a:t>
            </a:r>
            <a:br>
              <a:rPr lang="en-US" sz="6666" dirty="0" smtClean="0">
                <a:solidFill>
                  <a:srgbClr val="000000"/>
                </a:solidFill>
                <a:latin typeface="Arial"/>
                <a:ea typeface="Arial"/>
                <a:cs typeface="Arial"/>
                <a:sym typeface="Arial"/>
              </a:rPr>
            </a:br>
            <a:r>
              <a:rPr lang="en-US" sz="6666" dirty="0" smtClean="0">
                <a:solidFill>
                  <a:srgbClr val="000000"/>
                </a:solidFill>
                <a:latin typeface="Arial"/>
                <a:ea typeface="Arial"/>
                <a:cs typeface="Arial"/>
                <a:sym typeface="Arial"/>
              </a:rPr>
              <a:t>Microscope</a:t>
            </a:r>
            <a:endParaRPr lang="en-US" sz="6666" dirty="0">
              <a:solidFill>
                <a:srgbClr val="000000"/>
              </a:solidFill>
              <a:latin typeface="Arial"/>
              <a:ea typeface="Arial"/>
              <a:cs typeface="Arial"/>
              <a:sym typeface="Arial"/>
            </a:endParaRPr>
          </a:p>
        </p:txBody>
      </p:sp>
      <p:pic>
        <p:nvPicPr>
          <p:cNvPr id="3" name="Picture 2"/>
          <p:cNvPicPr>
            <a:picLocks noChangeAspect="1"/>
          </p:cNvPicPr>
          <p:nvPr/>
        </p:nvPicPr>
        <p:blipFill>
          <a:blip r:embed="rId3"/>
          <a:stretch>
            <a:fillRect/>
          </a:stretch>
        </p:blipFill>
        <p:spPr>
          <a:xfrm>
            <a:off x="6039520" y="3614581"/>
            <a:ext cx="3987130" cy="4005419"/>
          </a:xfrm>
          <a:prstGeom prst="rect">
            <a:avLst/>
          </a:prstGeom>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body" idx="1"/>
          </p:nvPr>
        </p:nvSpPr>
        <p:spPr>
          <a:xfrm>
            <a:off x="606800" y="2577575"/>
            <a:ext cx="9553200" cy="4890474"/>
          </a:xfrm>
          <a:prstGeom prst="rect">
            <a:avLst/>
          </a:prstGeom>
        </p:spPr>
        <p:txBody>
          <a:bodyPr lIns="38100" tIns="38100" rIns="38100" bIns="38100" anchor="t" anchorCtr="0">
            <a:noAutofit/>
          </a:bodyPr>
          <a:lstStyle/>
          <a:p>
            <a:pPr rtl="0">
              <a:lnSpc>
                <a:spcPct val="100000"/>
              </a:lnSpc>
              <a:spcBef>
                <a:spcPts val="0"/>
              </a:spcBef>
              <a:buNone/>
            </a:pPr>
            <a:r>
              <a:rPr lang="en-US" sz="3200" dirty="0" smtClean="0">
                <a:solidFill>
                  <a:srgbClr val="000000"/>
                </a:solidFill>
                <a:latin typeface="Arial"/>
                <a:ea typeface="Arial"/>
                <a:cs typeface="Arial"/>
                <a:sym typeface="Arial"/>
              </a:rPr>
              <a:t>1</a:t>
            </a:r>
            <a:r>
              <a:rPr lang="en-US" sz="3200" dirty="0">
                <a:solidFill>
                  <a:srgbClr val="000000"/>
                </a:solidFill>
                <a:latin typeface="Arial"/>
                <a:ea typeface="Arial"/>
                <a:cs typeface="Arial"/>
                <a:sym typeface="Arial"/>
              </a:rPr>
              <a:t>. </a:t>
            </a:r>
            <a:r>
              <a:rPr lang="en-US" sz="3200" dirty="0" smtClean="0">
                <a:solidFill>
                  <a:srgbClr val="000000"/>
                </a:solidFill>
                <a:latin typeface="Arial"/>
                <a:ea typeface="Arial"/>
                <a:cs typeface="Arial"/>
                <a:sym typeface="Arial"/>
              </a:rPr>
              <a:t>Always </a:t>
            </a:r>
            <a:r>
              <a:rPr lang="en-US" sz="3200" dirty="0">
                <a:solidFill>
                  <a:srgbClr val="000000"/>
                </a:solidFill>
                <a:latin typeface="Arial"/>
                <a:ea typeface="Arial"/>
                <a:cs typeface="Arial"/>
                <a:sym typeface="Arial"/>
              </a:rPr>
              <a:t>u</a:t>
            </a:r>
            <a:r>
              <a:rPr lang="en-US" sz="3200" dirty="0" smtClean="0">
                <a:solidFill>
                  <a:srgbClr val="000000"/>
                </a:solidFill>
                <a:latin typeface="Arial"/>
                <a:ea typeface="Arial"/>
                <a:cs typeface="Arial"/>
                <a:sym typeface="Arial"/>
              </a:rPr>
              <a:t>se </a:t>
            </a:r>
            <a:r>
              <a:rPr lang="en-US" sz="3200" dirty="0">
                <a:solidFill>
                  <a:srgbClr val="000000"/>
                </a:solidFill>
                <a:latin typeface="Arial"/>
                <a:ea typeface="Arial"/>
                <a:cs typeface="Arial"/>
                <a:sym typeface="Arial"/>
              </a:rPr>
              <a:t>pencil - you can erase and shade areas</a:t>
            </a:r>
            <a:br>
              <a:rPr lang="en-US" sz="3200" dirty="0">
                <a:solidFill>
                  <a:srgbClr val="000000"/>
                </a:solidFill>
                <a:latin typeface="Arial"/>
                <a:ea typeface="Arial"/>
                <a:cs typeface="Arial"/>
                <a:sym typeface="Arial"/>
              </a:rPr>
            </a:br>
            <a:endParaRPr lang="en-US" sz="3200" dirty="0">
              <a:solidFill>
                <a:srgbClr val="000000"/>
              </a:solidFill>
              <a:latin typeface="Arial"/>
              <a:ea typeface="Arial"/>
              <a:cs typeface="Arial"/>
              <a:sym typeface="Arial"/>
            </a:endParaRPr>
          </a:p>
          <a:p>
            <a:pPr rtl="0">
              <a:lnSpc>
                <a:spcPct val="100000"/>
              </a:lnSpc>
              <a:spcBef>
                <a:spcPts val="0"/>
              </a:spcBef>
              <a:buNone/>
            </a:pPr>
            <a:r>
              <a:rPr lang="en-US" sz="3200" dirty="0">
                <a:solidFill>
                  <a:srgbClr val="000000"/>
                </a:solidFill>
                <a:latin typeface="Arial"/>
                <a:ea typeface="Arial"/>
                <a:cs typeface="Arial"/>
                <a:sym typeface="Arial"/>
              </a:rPr>
              <a:t>2. All drawings should include clear and proper labels (and be large enough to view details). Drawings should be labeled with the specimen name and magnification.</a:t>
            </a:r>
            <a:br>
              <a:rPr lang="en-US" sz="3200" dirty="0">
                <a:solidFill>
                  <a:srgbClr val="000000"/>
                </a:solidFill>
                <a:latin typeface="Arial"/>
                <a:ea typeface="Arial"/>
                <a:cs typeface="Arial"/>
                <a:sym typeface="Arial"/>
              </a:rPr>
            </a:br>
            <a:endParaRPr lang="en-US" sz="3200" dirty="0">
              <a:solidFill>
                <a:srgbClr val="000000"/>
              </a:solidFill>
              <a:latin typeface="Arial"/>
              <a:ea typeface="Arial"/>
              <a:cs typeface="Arial"/>
              <a:sym typeface="Arial"/>
            </a:endParaRPr>
          </a:p>
        </p:txBody>
      </p:sp>
      <p:sp>
        <p:nvSpPr>
          <p:cNvPr id="2" name="Rectangle 1"/>
          <p:cNvSpPr/>
          <p:nvPr/>
        </p:nvSpPr>
        <p:spPr>
          <a:xfrm>
            <a:off x="1118627" y="757535"/>
            <a:ext cx="8456161" cy="923330"/>
          </a:xfrm>
          <a:prstGeom prst="rect">
            <a:avLst/>
          </a:prstGeom>
          <a:noFill/>
        </p:spPr>
        <p:txBody>
          <a:bodyPr wrap="none" lIns="91440" tIns="45720" rIns="91440" bIns="45720">
            <a:spAutoFit/>
          </a:bodyPr>
          <a:lstStyle/>
          <a:p>
            <a:pPr algn="ctr"/>
            <a:r>
              <a:rPr lang="en-US"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How to draw specimens </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body" idx="1"/>
          </p:nvPr>
        </p:nvSpPr>
        <p:spPr>
          <a:xfrm>
            <a:off x="412775" y="2729526"/>
            <a:ext cx="9553200" cy="4890474"/>
          </a:xfrm>
          <a:prstGeom prst="rect">
            <a:avLst/>
          </a:prstGeom>
        </p:spPr>
        <p:txBody>
          <a:bodyPr lIns="38100" tIns="38100" rIns="38100" bIns="38100" anchor="t" anchorCtr="0">
            <a:noAutofit/>
          </a:bodyPr>
          <a:lstStyle/>
          <a:p>
            <a:pPr rtl="0">
              <a:lnSpc>
                <a:spcPct val="100000"/>
              </a:lnSpc>
              <a:spcBef>
                <a:spcPts val="0"/>
              </a:spcBef>
              <a:buNone/>
            </a:pPr>
            <a:r>
              <a:rPr lang="en-US" sz="3200" dirty="0" smtClean="0">
                <a:solidFill>
                  <a:srgbClr val="000000"/>
                </a:solidFill>
                <a:latin typeface="Arial"/>
                <a:ea typeface="Arial"/>
                <a:cs typeface="Arial"/>
                <a:sym typeface="Arial"/>
              </a:rPr>
              <a:t>3</a:t>
            </a:r>
            <a:r>
              <a:rPr lang="en-US" sz="3200" dirty="0">
                <a:solidFill>
                  <a:srgbClr val="000000"/>
                </a:solidFill>
                <a:latin typeface="Arial"/>
                <a:ea typeface="Arial"/>
                <a:cs typeface="Arial"/>
                <a:sym typeface="Arial"/>
              </a:rPr>
              <a:t>. Labels should be written on the outside of the circle. The circle indicates the viewing field as seen through the eyepiece, specimens should be drawn to </a:t>
            </a:r>
            <a:r>
              <a:rPr lang="en-US" sz="3200" dirty="0">
                <a:solidFill>
                  <a:srgbClr val="000000"/>
                </a:solidFill>
                <a:highlight>
                  <a:srgbClr val="FFFF00"/>
                </a:highlight>
                <a:latin typeface="Arial"/>
                <a:ea typeface="Arial"/>
                <a:cs typeface="Arial"/>
                <a:sym typeface="Arial"/>
              </a:rPr>
              <a:t>scale</a:t>
            </a:r>
            <a:r>
              <a:rPr lang="en-US" sz="3200" dirty="0">
                <a:solidFill>
                  <a:srgbClr val="000000"/>
                </a:solidFill>
                <a:latin typeface="Arial"/>
                <a:ea typeface="Arial"/>
                <a:cs typeface="Arial"/>
                <a:sym typeface="Arial"/>
              </a:rPr>
              <a:t> </a:t>
            </a:r>
            <a:r>
              <a:rPr lang="en-US" sz="3200" dirty="0" smtClean="0">
                <a:solidFill>
                  <a:srgbClr val="000000"/>
                </a:solidFill>
                <a:latin typeface="Arial"/>
                <a:ea typeface="Arial"/>
                <a:cs typeface="Arial"/>
                <a:sym typeface="Arial"/>
              </a:rPr>
              <a:t>.</a:t>
            </a:r>
          </a:p>
          <a:p>
            <a:pPr rtl="0">
              <a:lnSpc>
                <a:spcPct val="100000"/>
              </a:lnSpc>
              <a:spcBef>
                <a:spcPts val="0"/>
              </a:spcBef>
              <a:buNone/>
            </a:pPr>
            <a:r>
              <a:rPr lang="en-US" sz="3200" dirty="0">
                <a:solidFill>
                  <a:srgbClr val="000000"/>
                </a:solidFill>
                <a:latin typeface="Arial"/>
                <a:ea typeface="Arial"/>
                <a:cs typeface="Arial"/>
                <a:sym typeface="Arial"/>
              </a:rPr>
              <a:t>	</a:t>
            </a:r>
            <a:r>
              <a:rPr lang="en-US" sz="3200" dirty="0" smtClean="0">
                <a:solidFill>
                  <a:srgbClr val="000000"/>
                </a:solidFill>
                <a:latin typeface="Arial"/>
                <a:ea typeface="Arial"/>
                <a:cs typeface="Arial"/>
                <a:sym typeface="Arial"/>
              </a:rPr>
              <a:t>**if </a:t>
            </a:r>
            <a:r>
              <a:rPr lang="en-US" sz="3200" dirty="0">
                <a:solidFill>
                  <a:srgbClr val="000000"/>
                </a:solidFill>
                <a:latin typeface="Arial"/>
                <a:ea typeface="Arial"/>
                <a:cs typeface="Arial"/>
                <a:sym typeface="Arial"/>
              </a:rPr>
              <a:t>your specimen takes up the whole viewing field, make sure your drawing reflects that.</a:t>
            </a:r>
          </a:p>
        </p:txBody>
      </p:sp>
      <p:sp>
        <p:nvSpPr>
          <p:cNvPr id="2" name="Rectangle 1"/>
          <p:cNvSpPr/>
          <p:nvPr/>
        </p:nvSpPr>
        <p:spPr>
          <a:xfrm>
            <a:off x="1118627" y="757535"/>
            <a:ext cx="8456161" cy="923330"/>
          </a:xfrm>
          <a:prstGeom prst="rect">
            <a:avLst/>
          </a:prstGeom>
          <a:noFill/>
        </p:spPr>
        <p:txBody>
          <a:bodyPr wrap="none" lIns="91440" tIns="45720" rIns="91440" bIns="45720">
            <a:spAutoFit/>
          </a:bodyPr>
          <a:lstStyle/>
          <a:p>
            <a:pPr algn="ctr"/>
            <a:r>
              <a:rPr lang="en-US"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How to draw specimens </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585382504"/>
      </p:ext>
    </p:extLst>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129"/>
          <p:cNvPicPr preferRelativeResize="0"/>
          <p:nvPr/>
        </p:nvPicPr>
        <p:blipFill>
          <a:blip r:embed="rId2">
            <a:alphaModFix/>
          </a:blip>
          <a:stretch>
            <a:fillRect/>
          </a:stretch>
        </p:blipFill>
        <p:spPr>
          <a:xfrm>
            <a:off x="577850" y="2897408"/>
            <a:ext cx="9004300" cy="3884391"/>
          </a:xfrm>
          <a:prstGeom prst="rect">
            <a:avLst/>
          </a:prstGeom>
          <a:noFill/>
          <a:ln>
            <a:noFill/>
          </a:ln>
        </p:spPr>
      </p:pic>
      <p:sp>
        <p:nvSpPr>
          <p:cNvPr id="5" name="Rectangle 4"/>
          <p:cNvSpPr/>
          <p:nvPr/>
        </p:nvSpPr>
        <p:spPr>
          <a:xfrm>
            <a:off x="851919" y="814685"/>
            <a:ext cx="8456161" cy="923330"/>
          </a:xfrm>
          <a:prstGeom prst="rect">
            <a:avLst/>
          </a:prstGeom>
          <a:noFill/>
        </p:spPr>
        <p:txBody>
          <a:bodyPr wrap="none" lIns="91440" tIns="45720" rIns="91440" bIns="45720">
            <a:spAutoFit/>
          </a:bodyPr>
          <a:lstStyle/>
          <a:p>
            <a:pPr algn="ctr"/>
            <a:r>
              <a:rPr lang="en-US"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How to draw specimens </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4072247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Shape 158"/>
          <p:cNvPicPr preferRelativeResize="0"/>
          <p:nvPr/>
        </p:nvPicPr>
        <p:blipFill>
          <a:blip r:embed="rId3">
            <a:alphaModFix/>
          </a:blip>
          <a:stretch>
            <a:fillRect/>
          </a:stretch>
        </p:blipFill>
        <p:spPr>
          <a:xfrm>
            <a:off x="1334562" y="762001"/>
            <a:ext cx="7315199" cy="6857999"/>
          </a:xfrm>
          <a:prstGeom prst="rect">
            <a:avLst/>
          </a:prstGeom>
          <a:noFill/>
          <a:ln>
            <a:noFill/>
          </a:ln>
        </p:spPr>
      </p:pic>
      <p:sp>
        <p:nvSpPr>
          <p:cNvPr id="159" name="Shape 159"/>
          <p:cNvSpPr txBox="1"/>
          <p:nvPr/>
        </p:nvSpPr>
        <p:spPr>
          <a:xfrm>
            <a:off x="675225" y="0"/>
            <a:ext cx="8633874" cy="467800"/>
          </a:xfrm>
          <a:prstGeom prst="rect">
            <a:avLst/>
          </a:prstGeom>
          <a:noFill/>
          <a:ln>
            <a:noFill/>
          </a:ln>
        </p:spPr>
        <p:txBody>
          <a:bodyPr lIns="38100" tIns="38100" rIns="38100" bIns="38100" anchor="t" anchorCtr="0">
            <a:noAutofit/>
          </a:bodyPr>
          <a:lstStyle/>
          <a:p>
            <a:pPr rtl="0">
              <a:lnSpc>
                <a:spcPct val="100000"/>
              </a:lnSpc>
              <a:spcBef>
                <a:spcPts val="0"/>
              </a:spcBef>
              <a:buNone/>
            </a:pPr>
            <a:r>
              <a:rPr lang="en-US" sz="4400" dirty="0">
                <a:solidFill>
                  <a:srgbClr val="333333"/>
                </a:solidFill>
                <a:latin typeface="Arial"/>
                <a:ea typeface="Arial"/>
                <a:cs typeface="Arial"/>
                <a:sym typeface="Arial"/>
              </a:rPr>
              <a:t>Practice Labeling the Parts</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2457449"/>
            <a:ext cx="5981700" cy="4857749"/>
          </a:xfrm>
        </p:spPr>
        <p:txBody>
          <a:bodyPr/>
          <a:lstStyle/>
          <a:p>
            <a:pPr marL="514350" indent="-514350">
              <a:buFont typeface="+mj-lt"/>
              <a:buAutoNum type="arabicPeriod"/>
            </a:pPr>
            <a:r>
              <a:rPr lang="en-US" dirty="0" smtClean="0"/>
              <a:t>Body tube</a:t>
            </a:r>
          </a:p>
          <a:p>
            <a:pPr marL="514350" indent="-514350">
              <a:buFont typeface="+mj-lt"/>
              <a:buAutoNum type="arabicPeriod"/>
            </a:pPr>
            <a:r>
              <a:rPr lang="en-US" dirty="0" smtClean="0"/>
              <a:t>Nosepiece</a:t>
            </a:r>
          </a:p>
          <a:p>
            <a:pPr marL="514350" indent="-514350">
              <a:buFont typeface="+mj-lt"/>
              <a:buAutoNum type="arabicPeriod"/>
            </a:pPr>
            <a:r>
              <a:rPr lang="en-US" dirty="0" smtClean="0"/>
              <a:t>Scanning objective lens (4x)</a:t>
            </a:r>
          </a:p>
          <a:p>
            <a:pPr marL="514350" indent="-514350">
              <a:buFont typeface="+mj-lt"/>
              <a:buAutoNum type="arabicPeriod"/>
            </a:pPr>
            <a:r>
              <a:rPr lang="en-US" dirty="0" smtClean="0"/>
              <a:t>Low power objective lens (10x)</a:t>
            </a:r>
          </a:p>
          <a:p>
            <a:pPr marL="514350" indent="-514350">
              <a:buFont typeface="+mj-lt"/>
              <a:buAutoNum type="arabicPeriod"/>
            </a:pPr>
            <a:r>
              <a:rPr lang="en-US" dirty="0" smtClean="0"/>
              <a:t>High power objective lens (40x)</a:t>
            </a:r>
          </a:p>
          <a:p>
            <a:pPr marL="514350" indent="-514350">
              <a:buFont typeface="+mj-lt"/>
              <a:buAutoNum type="arabicPeriod"/>
            </a:pPr>
            <a:r>
              <a:rPr lang="en-US" dirty="0" smtClean="0"/>
              <a:t>Stage clips</a:t>
            </a:r>
          </a:p>
          <a:p>
            <a:pPr marL="514350" indent="-514350">
              <a:buFont typeface="+mj-lt"/>
              <a:buAutoNum type="arabicPeriod"/>
            </a:pPr>
            <a:r>
              <a:rPr lang="en-US" dirty="0" smtClean="0"/>
              <a:t>Diaphragm</a:t>
            </a:r>
          </a:p>
          <a:p>
            <a:pPr marL="0" indent="0">
              <a:buNone/>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a:p>
        </p:txBody>
      </p:sp>
      <p:sp>
        <p:nvSpPr>
          <p:cNvPr id="4" name="Rectangle 3"/>
          <p:cNvSpPr/>
          <p:nvPr/>
        </p:nvSpPr>
        <p:spPr>
          <a:xfrm>
            <a:off x="678795" y="905470"/>
            <a:ext cx="8802410" cy="923330"/>
          </a:xfrm>
          <a:prstGeom prst="rect">
            <a:avLst/>
          </a:prstGeom>
          <a:noFill/>
        </p:spPr>
        <p:txBody>
          <a:bodyPr wrap="none" lIns="91440" tIns="45720" rIns="91440" bIns="45720">
            <a:spAutoFit/>
          </a:bodyPr>
          <a:lstStyle/>
          <a:p>
            <a:pPr algn="ctr"/>
            <a:r>
              <a:rPr lang="en-US" sz="54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Practice labeling the parts</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Text Placeholder 2"/>
          <p:cNvSpPr txBox="1">
            <a:spLocks/>
          </p:cNvSpPr>
          <p:nvPr/>
        </p:nvSpPr>
        <p:spPr>
          <a:xfrm>
            <a:off x="5943600" y="2457449"/>
            <a:ext cx="3829050" cy="4857749"/>
          </a:xfrm>
          <a:prstGeom prst="rect">
            <a:avLst/>
          </a:prstGeom>
          <a:noFill/>
          <a:ln>
            <a:noFill/>
          </a:ln>
        </p:spPr>
        <p:txBody>
          <a:bodyPr vert="horz" lIns="91425" tIns="91425" rIns="91425" bIns="91425" rtlCol="0" anchor="t" anchorCtr="0">
            <a:normAutofit/>
          </a:bodyPr>
          <a:lstStyle>
            <a:lvl1pPr marL="380996" indent="-380996" algn="l" defTabSz="507995" rtl="0" eaLnBrk="1" latinLnBrk="0" hangingPunct="1">
              <a:spcBef>
                <a:spcPts val="0"/>
              </a:spcBef>
              <a:spcAft>
                <a:spcPts val="0"/>
              </a:spcAft>
              <a:buClr>
                <a:srgbClr val="333333"/>
              </a:buClr>
              <a:buSzPct val="98765"/>
              <a:buFont typeface="Wingdings 3" charset="2"/>
              <a:buChar char=""/>
              <a:defRPr sz="2666" b="0" i="0" kern="1200">
                <a:solidFill>
                  <a:srgbClr val="333333"/>
                </a:solidFill>
                <a:latin typeface="+mn-lt"/>
                <a:ea typeface="+mn-ea"/>
                <a:cs typeface="+mn-cs"/>
              </a:defRPr>
            </a:lvl1pPr>
            <a:lvl2pPr marL="761992" indent="-314957" algn="l" defTabSz="507995" rtl="0" eaLnBrk="1" latinLnBrk="0" hangingPunct="1">
              <a:spcBef>
                <a:spcPts val="0"/>
              </a:spcBef>
              <a:spcAft>
                <a:spcPts val="0"/>
              </a:spcAft>
              <a:buClr>
                <a:srgbClr val="333333"/>
              </a:buClr>
              <a:buSzPct val="98765"/>
              <a:buFont typeface="Wingdings 3" charset="2"/>
              <a:buChar char=""/>
              <a:defRPr sz="2666" b="0" i="0" kern="1200">
                <a:solidFill>
                  <a:srgbClr val="333333"/>
                </a:solidFill>
                <a:latin typeface="+mn-lt"/>
                <a:ea typeface="+mn-ea"/>
                <a:cs typeface="+mn-cs"/>
              </a:defRPr>
            </a:lvl2pPr>
            <a:lvl3pPr marL="1066789" indent="-253997" algn="l" defTabSz="507995" rtl="0" eaLnBrk="1" latinLnBrk="0" hangingPunct="1">
              <a:spcBef>
                <a:spcPts val="0"/>
              </a:spcBef>
              <a:spcAft>
                <a:spcPts val="0"/>
              </a:spcAft>
              <a:buClr>
                <a:srgbClr val="333333"/>
              </a:buClr>
              <a:buSzPct val="98765"/>
              <a:buFont typeface="Wingdings 3" charset="2"/>
              <a:buChar char=""/>
              <a:defRPr sz="2666" b="0" i="0" kern="1200">
                <a:solidFill>
                  <a:srgbClr val="333333"/>
                </a:solidFill>
                <a:latin typeface="+mn-lt"/>
                <a:ea typeface="+mn-ea"/>
                <a:cs typeface="+mn-cs"/>
              </a:defRPr>
            </a:lvl3pPr>
            <a:lvl4pPr marL="1371586" indent="-253997" algn="l" defTabSz="507995" rtl="0" eaLnBrk="1" latinLnBrk="0" hangingPunct="1">
              <a:spcBef>
                <a:spcPts val="0"/>
              </a:spcBef>
              <a:spcAft>
                <a:spcPts val="0"/>
              </a:spcAft>
              <a:buClr>
                <a:srgbClr val="333333"/>
              </a:buClr>
              <a:buSzPct val="98765"/>
              <a:buFont typeface="Wingdings 3" charset="2"/>
              <a:buChar char=""/>
              <a:defRPr sz="2666" b="0" i="0" kern="1200">
                <a:solidFill>
                  <a:srgbClr val="333333"/>
                </a:solidFill>
                <a:latin typeface="+mn-lt"/>
                <a:ea typeface="+mn-ea"/>
                <a:cs typeface="+mn-cs"/>
              </a:defRPr>
            </a:lvl4pPr>
            <a:lvl5pPr marL="1676383" indent="-253997" algn="l" defTabSz="507995" rtl="0" eaLnBrk="1" latinLnBrk="0" hangingPunct="1">
              <a:spcBef>
                <a:spcPts val="0"/>
              </a:spcBef>
              <a:spcAft>
                <a:spcPts val="0"/>
              </a:spcAft>
              <a:buClr>
                <a:srgbClr val="333333"/>
              </a:buClr>
              <a:buSzPct val="98765"/>
              <a:buFont typeface="Wingdings 3" charset="2"/>
              <a:buChar char=""/>
              <a:defRPr sz="2666" b="0" i="0" kern="1200">
                <a:solidFill>
                  <a:srgbClr val="333333"/>
                </a:solidFill>
                <a:latin typeface="+mn-lt"/>
                <a:ea typeface="+mn-ea"/>
                <a:cs typeface="+mn-cs"/>
              </a:defRPr>
            </a:lvl5pPr>
            <a:lvl6pPr marL="2016202" indent="-253997" algn="l" defTabSz="507995" rtl="0" eaLnBrk="1" latinLnBrk="0" hangingPunct="1">
              <a:spcBef>
                <a:spcPts val="0"/>
              </a:spcBef>
              <a:spcAft>
                <a:spcPts val="0"/>
              </a:spcAft>
              <a:buClr>
                <a:srgbClr val="333333"/>
              </a:buClr>
              <a:buSzPct val="98765"/>
              <a:buFont typeface="Wingdings 3" charset="2"/>
              <a:buChar char=""/>
              <a:defRPr sz="2666" b="0" i="0" kern="1200">
                <a:solidFill>
                  <a:srgbClr val="333333"/>
                </a:solidFill>
                <a:latin typeface="+mn-lt"/>
                <a:ea typeface="+mn-ea"/>
                <a:cs typeface="+mn-cs"/>
              </a:defRPr>
            </a:lvl6pPr>
            <a:lvl7pPr marL="2301977" indent="-253997" algn="l" defTabSz="507995" rtl="0" eaLnBrk="1" latinLnBrk="0" hangingPunct="1">
              <a:spcBef>
                <a:spcPts val="0"/>
              </a:spcBef>
              <a:spcAft>
                <a:spcPts val="0"/>
              </a:spcAft>
              <a:buClr>
                <a:srgbClr val="333333"/>
              </a:buClr>
              <a:buSzPct val="98765"/>
              <a:buFont typeface="Wingdings 3" charset="2"/>
              <a:buChar char=""/>
              <a:defRPr sz="2666" b="0" i="0" kern="1200">
                <a:solidFill>
                  <a:srgbClr val="333333"/>
                </a:solidFill>
                <a:latin typeface="+mn-lt"/>
                <a:ea typeface="+mn-ea"/>
                <a:cs typeface="+mn-cs"/>
              </a:defRPr>
            </a:lvl7pPr>
            <a:lvl8pPr marL="2509975" indent="-253997" algn="l" defTabSz="507995" rtl="0" eaLnBrk="1" latinLnBrk="0" hangingPunct="1">
              <a:spcBef>
                <a:spcPts val="0"/>
              </a:spcBef>
              <a:spcAft>
                <a:spcPts val="0"/>
              </a:spcAft>
              <a:buClr>
                <a:srgbClr val="333333"/>
              </a:buClr>
              <a:buSzPct val="98765"/>
              <a:buFont typeface="Wingdings 3" charset="2"/>
              <a:buChar char=""/>
              <a:defRPr sz="2666" b="0" i="0" kern="1200">
                <a:solidFill>
                  <a:srgbClr val="333333"/>
                </a:solidFill>
                <a:latin typeface="+mn-lt"/>
                <a:ea typeface="+mn-ea"/>
                <a:cs typeface="+mn-cs"/>
              </a:defRPr>
            </a:lvl8pPr>
            <a:lvl9pPr marL="2762417" indent="-253997" algn="l" defTabSz="507995" rtl="0" eaLnBrk="1" latinLnBrk="0" hangingPunct="1">
              <a:spcBef>
                <a:spcPts val="0"/>
              </a:spcBef>
              <a:spcAft>
                <a:spcPts val="0"/>
              </a:spcAft>
              <a:buClr>
                <a:srgbClr val="333333"/>
              </a:buClr>
              <a:buSzPct val="98765"/>
              <a:buFont typeface="Wingdings 3" charset="2"/>
              <a:buChar char=""/>
              <a:defRPr sz="2666" b="0" i="0" kern="1200">
                <a:solidFill>
                  <a:srgbClr val="333333"/>
                </a:solidFill>
                <a:latin typeface="+mn-lt"/>
                <a:ea typeface="+mn-ea"/>
                <a:cs typeface="+mn-cs"/>
              </a:defRPr>
            </a:lvl9pPr>
          </a:lstStyle>
          <a:p>
            <a:pPr marL="0" indent="0">
              <a:buFont typeface="Wingdings 3" charset="2"/>
              <a:buNone/>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a:p>
        </p:txBody>
      </p:sp>
      <p:sp>
        <p:nvSpPr>
          <p:cNvPr id="6" name="Text Placeholder 2"/>
          <p:cNvSpPr txBox="1">
            <a:spLocks/>
          </p:cNvSpPr>
          <p:nvPr/>
        </p:nvSpPr>
        <p:spPr>
          <a:xfrm>
            <a:off x="6134100" y="2457449"/>
            <a:ext cx="4025900" cy="4857749"/>
          </a:xfrm>
          <a:prstGeom prst="rect">
            <a:avLst/>
          </a:prstGeom>
          <a:noFill/>
          <a:ln>
            <a:noFill/>
          </a:ln>
        </p:spPr>
        <p:txBody>
          <a:bodyPr vert="horz" lIns="91425" tIns="91425" rIns="91425" bIns="91425" rtlCol="0" anchor="t" anchorCtr="0">
            <a:normAutofit/>
          </a:bodyPr>
          <a:lstStyle>
            <a:lvl1pPr marL="380996" indent="-380996" algn="l" defTabSz="507995" rtl="0" eaLnBrk="1" latinLnBrk="0" hangingPunct="1">
              <a:spcBef>
                <a:spcPts val="0"/>
              </a:spcBef>
              <a:spcAft>
                <a:spcPts val="0"/>
              </a:spcAft>
              <a:buClr>
                <a:srgbClr val="333333"/>
              </a:buClr>
              <a:buSzPct val="98765"/>
              <a:buFont typeface="Wingdings 3" charset="2"/>
              <a:buChar char=""/>
              <a:defRPr sz="2666" b="0" i="0" kern="1200">
                <a:solidFill>
                  <a:srgbClr val="333333"/>
                </a:solidFill>
                <a:latin typeface="+mn-lt"/>
                <a:ea typeface="+mn-ea"/>
                <a:cs typeface="+mn-cs"/>
              </a:defRPr>
            </a:lvl1pPr>
            <a:lvl2pPr marL="761992" indent="-314957" algn="l" defTabSz="507995" rtl="0" eaLnBrk="1" latinLnBrk="0" hangingPunct="1">
              <a:spcBef>
                <a:spcPts val="0"/>
              </a:spcBef>
              <a:spcAft>
                <a:spcPts val="0"/>
              </a:spcAft>
              <a:buClr>
                <a:srgbClr val="333333"/>
              </a:buClr>
              <a:buSzPct val="98765"/>
              <a:buFont typeface="Wingdings 3" charset="2"/>
              <a:buChar char=""/>
              <a:defRPr sz="2666" b="0" i="0" kern="1200">
                <a:solidFill>
                  <a:srgbClr val="333333"/>
                </a:solidFill>
                <a:latin typeface="+mn-lt"/>
                <a:ea typeface="+mn-ea"/>
                <a:cs typeface="+mn-cs"/>
              </a:defRPr>
            </a:lvl2pPr>
            <a:lvl3pPr marL="1066789" indent="-253997" algn="l" defTabSz="507995" rtl="0" eaLnBrk="1" latinLnBrk="0" hangingPunct="1">
              <a:spcBef>
                <a:spcPts val="0"/>
              </a:spcBef>
              <a:spcAft>
                <a:spcPts val="0"/>
              </a:spcAft>
              <a:buClr>
                <a:srgbClr val="333333"/>
              </a:buClr>
              <a:buSzPct val="98765"/>
              <a:buFont typeface="Wingdings 3" charset="2"/>
              <a:buChar char=""/>
              <a:defRPr sz="2666" b="0" i="0" kern="1200">
                <a:solidFill>
                  <a:srgbClr val="333333"/>
                </a:solidFill>
                <a:latin typeface="+mn-lt"/>
                <a:ea typeface="+mn-ea"/>
                <a:cs typeface="+mn-cs"/>
              </a:defRPr>
            </a:lvl3pPr>
            <a:lvl4pPr marL="1371586" indent="-253997" algn="l" defTabSz="507995" rtl="0" eaLnBrk="1" latinLnBrk="0" hangingPunct="1">
              <a:spcBef>
                <a:spcPts val="0"/>
              </a:spcBef>
              <a:spcAft>
                <a:spcPts val="0"/>
              </a:spcAft>
              <a:buClr>
                <a:srgbClr val="333333"/>
              </a:buClr>
              <a:buSzPct val="98765"/>
              <a:buFont typeface="Wingdings 3" charset="2"/>
              <a:buChar char=""/>
              <a:defRPr sz="2666" b="0" i="0" kern="1200">
                <a:solidFill>
                  <a:srgbClr val="333333"/>
                </a:solidFill>
                <a:latin typeface="+mn-lt"/>
                <a:ea typeface="+mn-ea"/>
                <a:cs typeface="+mn-cs"/>
              </a:defRPr>
            </a:lvl4pPr>
            <a:lvl5pPr marL="1676383" indent="-253997" algn="l" defTabSz="507995" rtl="0" eaLnBrk="1" latinLnBrk="0" hangingPunct="1">
              <a:spcBef>
                <a:spcPts val="0"/>
              </a:spcBef>
              <a:spcAft>
                <a:spcPts val="0"/>
              </a:spcAft>
              <a:buClr>
                <a:srgbClr val="333333"/>
              </a:buClr>
              <a:buSzPct val="98765"/>
              <a:buFont typeface="Wingdings 3" charset="2"/>
              <a:buChar char=""/>
              <a:defRPr sz="2666" b="0" i="0" kern="1200">
                <a:solidFill>
                  <a:srgbClr val="333333"/>
                </a:solidFill>
                <a:latin typeface="+mn-lt"/>
                <a:ea typeface="+mn-ea"/>
                <a:cs typeface="+mn-cs"/>
              </a:defRPr>
            </a:lvl5pPr>
            <a:lvl6pPr marL="2016202" indent="-253997" algn="l" defTabSz="507995" rtl="0" eaLnBrk="1" latinLnBrk="0" hangingPunct="1">
              <a:spcBef>
                <a:spcPts val="0"/>
              </a:spcBef>
              <a:spcAft>
                <a:spcPts val="0"/>
              </a:spcAft>
              <a:buClr>
                <a:srgbClr val="333333"/>
              </a:buClr>
              <a:buSzPct val="98765"/>
              <a:buFont typeface="Wingdings 3" charset="2"/>
              <a:buChar char=""/>
              <a:defRPr sz="2666" b="0" i="0" kern="1200">
                <a:solidFill>
                  <a:srgbClr val="333333"/>
                </a:solidFill>
                <a:latin typeface="+mn-lt"/>
                <a:ea typeface="+mn-ea"/>
                <a:cs typeface="+mn-cs"/>
              </a:defRPr>
            </a:lvl6pPr>
            <a:lvl7pPr marL="2301977" indent="-253997" algn="l" defTabSz="507995" rtl="0" eaLnBrk="1" latinLnBrk="0" hangingPunct="1">
              <a:spcBef>
                <a:spcPts val="0"/>
              </a:spcBef>
              <a:spcAft>
                <a:spcPts val="0"/>
              </a:spcAft>
              <a:buClr>
                <a:srgbClr val="333333"/>
              </a:buClr>
              <a:buSzPct val="98765"/>
              <a:buFont typeface="Wingdings 3" charset="2"/>
              <a:buChar char=""/>
              <a:defRPr sz="2666" b="0" i="0" kern="1200">
                <a:solidFill>
                  <a:srgbClr val="333333"/>
                </a:solidFill>
                <a:latin typeface="+mn-lt"/>
                <a:ea typeface="+mn-ea"/>
                <a:cs typeface="+mn-cs"/>
              </a:defRPr>
            </a:lvl7pPr>
            <a:lvl8pPr marL="2509975" indent="-253997" algn="l" defTabSz="507995" rtl="0" eaLnBrk="1" latinLnBrk="0" hangingPunct="1">
              <a:spcBef>
                <a:spcPts val="0"/>
              </a:spcBef>
              <a:spcAft>
                <a:spcPts val="0"/>
              </a:spcAft>
              <a:buClr>
                <a:srgbClr val="333333"/>
              </a:buClr>
              <a:buSzPct val="98765"/>
              <a:buFont typeface="Wingdings 3" charset="2"/>
              <a:buChar char=""/>
              <a:defRPr sz="2666" b="0" i="0" kern="1200">
                <a:solidFill>
                  <a:srgbClr val="333333"/>
                </a:solidFill>
                <a:latin typeface="+mn-lt"/>
                <a:ea typeface="+mn-ea"/>
                <a:cs typeface="+mn-cs"/>
              </a:defRPr>
            </a:lvl8pPr>
            <a:lvl9pPr marL="2762417" indent="-253997" algn="l" defTabSz="507995" rtl="0" eaLnBrk="1" latinLnBrk="0" hangingPunct="1">
              <a:spcBef>
                <a:spcPts val="0"/>
              </a:spcBef>
              <a:spcAft>
                <a:spcPts val="0"/>
              </a:spcAft>
              <a:buClr>
                <a:srgbClr val="333333"/>
              </a:buClr>
              <a:buSzPct val="98765"/>
              <a:buFont typeface="Wingdings 3" charset="2"/>
              <a:buChar char=""/>
              <a:defRPr sz="2666" b="0" i="0" kern="1200">
                <a:solidFill>
                  <a:srgbClr val="333333"/>
                </a:solidFill>
                <a:latin typeface="+mn-lt"/>
                <a:ea typeface="+mn-ea"/>
                <a:cs typeface="+mn-cs"/>
              </a:defRPr>
            </a:lvl9pPr>
          </a:lstStyle>
          <a:p>
            <a:pPr marL="0" indent="0">
              <a:buNone/>
            </a:pPr>
            <a:r>
              <a:rPr lang="en-US" dirty="0" smtClean="0"/>
              <a:t>8. Light</a:t>
            </a:r>
          </a:p>
          <a:p>
            <a:pPr marL="0" indent="0">
              <a:buNone/>
            </a:pPr>
            <a:r>
              <a:rPr lang="en-US" dirty="0" smtClean="0"/>
              <a:t>9. Eyepiece</a:t>
            </a:r>
          </a:p>
          <a:p>
            <a:pPr marL="0" indent="0">
              <a:buNone/>
            </a:pPr>
            <a:r>
              <a:rPr lang="en-US" dirty="0" smtClean="0"/>
              <a:t>10. Arm</a:t>
            </a:r>
          </a:p>
          <a:p>
            <a:pPr marL="0" indent="0">
              <a:buNone/>
            </a:pPr>
            <a:r>
              <a:rPr lang="en-US" dirty="0" smtClean="0"/>
              <a:t>11. Stage</a:t>
            </a:r>
          </a:p>
          <a:p>
            <a:pPr marL="0" indent="0">
              <a:buNone/>
            </a:pPr>
            <a:r>
              <a:rPr lang="en-US" dirty="0" smtClean="0"/>
              <a:t>12. Coarse Adjustment</a:t>
            </a:r>
          </a:p>
          <a:p>
            <a:pPr marL="0" indent="0">
              <a:buNone/>
            </a:pPr>
            <a:r>
              <a:rPr lang="en-US" dirty="0" smtClean="0"/>
              <a:t>13. Fine Adjustment</a:t>
            </a:r>
          </a:p>
          <a:p>
            <a:pPr marL="0" indent="0">
              <a:buNone/>
            </a:pPr>
            <a:r>
              <a:rPr lang="en-US" dirty="0" smtClean="0"/>
              <a:t>14. Base</a:t>
            </a:r>
          </a:p>
          <a:p>
            <a:pPr marL="0" indent="0">
              <a:buFont typeface="Wingdings 3" charset="2"/>
              <a:buNone/>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a:p>
        </p:txBody>
      </p:sp>
    </p:spTree>
    <p:extLst>
      <p:ext uri="{BB962C8B-B14F-4D97-AF65-F5344CB8AC3E}">
        <p14:creationId xmlns:p14="http://schemas.microsoft.com/office/powerpoint/2010/main" val="2763350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6448" y="909935"/>
            <a:ext cx="7725192" cy="923330"/>
          </a:xfrm>
          <a:prstGeom prst="rect">
            <a:avLst/>
          </a:prstGeom>
          <a:noFill/>
        </p:spPr>
        <p:txBody>
          <a:bodyPr wrap="none" lIns="91440" tIns="45720" rIns="91440" bIns="45720">
            <a:spAutoFit/>
          </a:bodyPr>
          <a:lstStyle/>
          <a:p>
            <a:pPr algn="ctr"/>
            <a:r>
              <a:rPr lang="en-US" sz="54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What is a microscope?</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3" name="Shape 27"/>
          <p:cNvSpPr txBox="1">
            <a:spLocks/>
          </p:cNvSpPr>
          <p:nvPr/>
        </p:nvSpPr>
        <p:spPr>
          <a:xfrm>
            <a:off x="585775" y="2851928"/>
            <a:ext cx="9574225" cy="3815572"/>
          </a:xfrm>
          <a:prstGeom prst="rect">
            <a:avLst/>
          </a:prstGeom>
        </p:spPr>
        <p:txBody>
          <a:bodyPr lIns="38100" tIns="38100" rIns="38100" bIns="38100" anchor="t" anchorCtr="0">
            <a:noAutofit/>
          </a:bodyPr>
          <a:lstStyle>
            <a:lvl1pPr marL="380996" indent="-380996" algn="l" defTabSz="507995" rtl="0" eaLnBrk="1" latinLnBrk="0" hangingPunct="1">
              <a:spcBef>
                <a:spcPts val="1111"/>
              </a:spcBef>
              <a:spcAft>
                <a:spcPts val="0"/>
              </a:spcAft>
              <a:buClr>
                <a:schemeClr val="accent1"/>
              </a:buClr>
              <a:buSzPct val="80000"/>
              <a:buFont typeface="Wingdings 3" charset="2"/>
              <a:buChar char=""/>
              <a:defRPr sz="2000" b="0" i="0" kern="1200">
                <a:solidFill>
                  <a:schemeClr val="tx1">
                    <a:lumMod val="75000"/>
                    <a:lumOff val="25000"/>
                  </a:schemeClr>
                </a:solidFill>
                <a:latin typeface="+mn-lt"/>
                <a:ea typeface="+mn-ea"/>
                <a:cs typeface="+mn-cs"/>
              </a:defRPr>
            </a:lvl1pPr>
            <a:lvl2pPr marL="761992" indent="-314957" algn="l" defTabSz="507995" rtl="0" eaLnBrk="1" latinLnBrk="0" hangingPunct="1">
              <a:spcBef>
                <a:spcPts val="1111"/>
              </a:spcBef>
              <a:spcAft>
                <a:spcPts val="0"/>
              </a:spcAft>
              <a:buClr>
                <a:schemeClr val="accent1"/>
              </a:buClr>
              <a:buSzPct val="80000"/>
              <a:buFont typeface="Wingdings 3" charset="2"/>
              <a:buChar char=""/>
              <a:defRPr sz="1778" b="0" i="0" kern="1200">
                <a:solidFill>
                  <a:schemeClr val="tx1">
                    <a:lumMod val="75000"/>
                    <a:lumOff val="25000"/>
                  </a:schemeClr>
                </a:solidFill>
                <a:latin typeface="+mn-lt"/>
                <a:ea typeface="+mn-ea"/>
                <a:cs typeface="+mn-cs"/>
              </a:defRPr>
            </a:lvl2pPr>
            <a:lvl3pPr marL="1066789" indent="-253997" algn="l" defTabSz="507995" rtl="0" eaLnBrk="1" latinLnBrk="0" hangingPunct="1">
              <a:spcBef>
                <a:spcPts val="1111"/>
              </a:spcBef>
              <a:spcAft>
                <a:spcPts val="0"/>
              </a:spcAft>
              <a:buClr>
                <a:schemeClr val="accent1"/>
              </a:buClr>
              <a:buSzPct val="80000"/>
              <a:buFont typeface="Wingdings 3" charset="2"/>
              <a:buChar char=""/>
              <a:defRPr sz="1556" b="0" i="0" kern="1200">
                <a:solidFill>
                  <a:schemeClr val="tx1">
                    <a:lumMod val="75000"/>
                    <a:lumOff val="25000"/>
                  </a:schemeClr>
                </a:solidFill>
                <a:latin typeface="+mn-lt"/>
                <a:ea typeface="+mn-ea"/>
                <a:cs typeface="+mn-cs"/>
              </a:defRPr>
            </a:lvl3pPr>
            <a:lvl4pPr marL="1371586" indent="-253997" algn="l" defTabSz="507995" rtl="0" eaLnBrk="1" latinLnBrk="0" hangingPunct="1">
              <a:spcBef>
                <a:spcPts val="1111"/>
              </a:spcBef>
              <a:spcAft>
                <a:spcPts val="0"/>
              </a:spcAft>
              <a:buClr>
                <a:schemeClr val="accent1"/>
              </a:buClr>
              <a:buSzPct val="80000"/>
              <a:buFont typeface="Wingdings 3" charset="2"/>
              <a:buChar char=""/>
              <a:defRPr sz="1333" b="0" i="0" kern="1200">
                <a:solidFill>
                  <a:schemeClr val="tx1">
                    <a:lumMod val="75000"/>
                    <a:lumOff val="25000"/>
                  </a:schemeClr>
                </a:solidFill>
                <a:latin typeface="+mn-lt"/>
                <a:ea typeface="+mn-ea"/>
                <a:cs typeface="+mn-cs"/>
              </a:defRPr>
            </a:lvl4pPr>
            <a:lvl5pPr marL="1676383" indent="-253997" algn="l" defTabSz="507995" rtl="0" eaLnBrk="1" latinLnBrk="0" hangingPunct="1">
              <a:spcBef>
                <a:spcPts val="1111"/>
              </a:spcBef>
              <a:spcAft>
                <a:spcPts val="0"/>
              </a:spcAft>
              <a:buClr>
                <a:schemeClr val="accent1"/>
              </a:buClr>
              <a:buSzPct val="80000"/>
              <a:buFont typeface="Wingdings 3" charset="2"/>
              <a:buChar char=""/>
              <a:defRPr sz="1333" b="0" i="0" kern="1200">
                <a:solidFill>
                  <a:schemeClr val="tx1">
                    <a:lumMod val="75000"/>
                    <a:lumOff val="25000"/>
                  </a:schemeClr>
                </a:solidFill>
                <a:latin typeface="+mn-lt"/>
                <a:ea typeface="+mn-ea"/>
                <a:cs typeface="+mn-cs"/>
              </a:defRPr>
            </a:lvl5pPr>
            <a:lvl6pPr marL="2016202" indent="-253997" algn="l" defTabSz="507995" rtl="0" eaLnBrk="1" latinLnBrk="0" hangingPunct="1">
              <a:spcBef>
                <a:spcPts val="1111"/>
              </a:spcBef>
              <a:spcAft>
                <a:spcPts val="0"/>
              </a:spcAft>
              <a:buClr>
                <a:schemeClr val="accent1"/>
              </a:buClr>
              <a:buSzPct val="80000"/>
              <a:buFont typeface="Wingdings 3" charset="2"/>
              <a:buChar char=""/>
              <a:defRPr sz="1333" b="0" i="0" kern="1200">
                <a:solidFill>
                  <a:schemeClr val="tx1">
                    <a:lumMod val="75000"/>
                    <a:lumOff val="25000"/>
                  </a:schemeClr>
                </a:solidFill>
                <a:latin typeface="+mn-lt"/>
                <a:ea typeface="+mn-ea"/>
                <a:cs typeface="+mn-cs"/>
              </a:defRPr>
            </a:lvl6pPr>
            <a:lvl7pPr marL="2301977" indent="-253997" algn="l" defTabSz="507995" rtl="0" eaLnBrk="1" latinLnBrk="0" hangingPunct="1">
              <a:spcBef>
                <a:spcPts val="1111"/>
              </a:spcBef>
              <a:spcAft>
                <a:spcPts val="0"/>
              </a:spcAft>
              <a:buClr>
                <a:schemeClr val="accent1"/>
              </a:buClr>
              <a:buSzPct val="80000"/>
              <a:buFont typeface="Wingdings 3" charset="2"/>
              <a:buChar char=""/>
              <a:defRPr sz="1333" b="0" i="0" kern="1200">
                <a:solidFill>
                  <a:schemeClr val="tx1">
                    <a:lumMod val="75000"/>
                    <a:lumOff val="25000"/>
                  </a:schemeClr>
                </a:solidFill>
                <a:latin typeface="+mn-lt"/>
                <a:ea typeface="+mn-ea"/>
                <a:cs typeface="+mn-cs"/>
              </a:defRPr>
            </a:lvl7pPr>
            <a:lvl8pPr marL="2509975" indent="-253997" algn="l" defTabSz="507995" rtl="0" eaLnBrk="1" latinLnBrk="0" hangingPunct="1">
              <a:spcBef>
                <a:spcPts val="1111"/>
              </a:spcBef>
              <a:spcAft>
                <a:spcPts val="0"/>
              </a:spcAft>
              <a:buClr>
                <a:schemeClr val="accent1"/>
              </a:buClr>
              <a:buSzPct val="80000"/>
              <a:buFont typeface="Wingdings 3" charset="2"/>
              <a:buChar char=""/>
              <a:defRPr sz="1333" b="0" i="0" kern="1200">
                <a:solidFill>
                  <a:schemeClr val="tx1">
                    <a:lumMod val="75000"/>
                    <a:lumOff val="25000"/>
                  </a:schemeClr>
                </a:solidFill>
                <a:latin typeface="+mn-lt"/>
                <a:ea typeface="+mn-ea"/>
                <a:cs typeface="+mn-cs"/>
              </a:defRPr>
            </a:lvl8pPr>
            <a:lvl9pPr marL="2762417" indent="-253997" algn="l" defTabSz="507995" rtl="0" eaLnBrk="1" latinLnBrk="0" hangingPunct="1">
              <a:spcBef>
                <a:spcPts val="1111"/>
              </a:spcBef>
              <a:spcAft>
                <a:spcPts val="0"/>
              </a:spcAft>
              <a:buClr>
                <a:schemeClr val="accent1"/>
              </a:buClr>
              <a:buSzPct val="80000"/>
              <a:buFont typeface="Wingdings 3" charset="2"/>
              <a:buChar char=""/>
              <a:defRPr sz="1333" b="0" i="0" kern="1200">
                <a:solidFill>
                  <a:schemeClr val="tx1">
                    <a:lumMod val="75000"/>
                    <a:lumOff val="25000"/>
                  </a:schemeClr>
                </a:solidFill>
                <a:latin typeface="+mn-lt"/>
                <a:ea typeface="+mn-ea"/>
                <a:cs typeface="+mn-cs"/>
              </a:defRPr>
            </a:lvl9pPr>
          </a:lstStyle>
          <a:p>
            <a:pPr>
              <a:spcBef>
                <a:spcPts val="0"/>
              </a:spcBef>
              <a:buFont typeface="Wingdings 3" charset="2"/>
              <a:buNone/>
            </a:pPr>
            <a:r>
              <a:rPr lang="en-US" sz="3600" dirty="0" smtClean="0">
                <a:solidFill>
                  <a:srgbClr val="000000"/>
                </a:solidFill>
                <a:latin typeface="Arial"/>
                <a:ea typeface="Arial"/>
                <a:cs typeface="Arial"/>
                <a:sym typeface="Arial"/>
              </a:rPr>
              <a:t>A </a:t>
            </a:r>
            <a:r>
              <a:rPr lang="en-US" sz="3600" u="sng" dirty="0" smtClean="0">
                <a:solidFill>
                  <a:srgbClr val="C00000"/>
                </a:solidFill>
                <a:latin typeface="Arial"/>
                <a:ea typeface="Arial"/>
                <a:cs typeface="Arial"/>
                <a:sym typeface="Arial"/>
              </a:rPr>
              <a:t>microscope</a:t>
            </a:r>
            <a:r>
              <a:rPr lang="en-US" sz="3600" dirty="0" smtClean="0">
                <a:solidFill>
                  <a:srgbClr val="000000"/>
                </a:solidFill>
                <a:latin typeface="Arial"/>
                <a:ea typeface="Arial"/>
                <a:cs typeface="Arial"/>
                <a:sym typeface="Arial"/>
              </a:rPr>
              <a:t> is a type of lab equipment that magnifies the image of an object so that small details can be observed.</a:t>
            </a:r>
          </a:p>
          <a:p>
            <a:pPr>
              <a:spcBef>
                <a:spcPts val="0"/>
              </a:spcBef>
              <a:buFont typeface="Wingdings 3" charset="2"/>
              <a:buNone/>
            </a:pPr>
            <a:endParaRPr lang="en-US" sz="3600" dirty="0">
              <a:solidFill>
                <a:srgbClr val="000000"/>
              </a:solidFill>
              <a:latin typeface="Arial"/>
              <a:ea typeface="Arial"/>
              <a:cs typeface="Arial"/>
            </a:endParaRPr>
          </a:p>
          <a:p>
            <a:pPr>
              <a:spcBef>
                <a:spcPts val="0"/>
              </a:spcBef>
              <a:buFont typeface="Wingdings 3" charset="2"/>
              <a:buNone/>
            </a:pPr>
            <a:r>
              <a:rPr lang="en-US" sz="3600" dirty="0" smtClean="0">
                <a:solidFill>
                  <a:srgbClr val="000000"/>
                </a:solidFill>
                <a:latin typeface="Arial"/>
                <a:ea typeface="Arial"/>
                <a:cs typeface="Arial"/>
                <a:sym typeface="Arial"/>
              </a:rPr>
              <a:t>The word </a:t>
            </a:r>
            <a:r>
              <a:rPr lang="en-US" sz="3600" u="sng" dirty="0" smtClean="0">
                <a:solidFill>
                  <a:srgbClr val="C00000"/>
                </a:solidFill>
                <a:latin typeface="Arial"/>
                <a:ea typeface="Arial"/>
                <a:cs typeface="Arial"/>
                <a:sym typeface="Arial"/>
              </a:rPr>
              <a:t>“micro” </a:t>
            </a:r>
            <a:r>
              <a:rPr lang="en-US" sz="3600" dirty="0" smtClean="0">
                <a:solidFill>
                  <a:srgbClr val="000000"/>
                </a:solidFill>
                <a:latin typeface="Arial"/>
                <a:ea typeface="Arial"/>
                <a:cs typeface="Arial"/>
                <a:sym typeface="Arial"/>
              </a:rPr>
              <a:t>means small.</a:t>
            </a:r>
          </a:p>
          <a:p>
            <a:pPr>
              <a:spcBef>
                <a:spcPts val="0"/>
              </a:spcBef>
              <a:buFont typeface="Wingdings 3" charset="2"/>
              <a:buNone/>
            </a:pPr>
            <a:r>
              <a:rPr lang="en-US" sz="3600" dirty="0" smtClean="0">
                <a:solidFill>
                  <a:srgbClr val="000000"/>
                </a:solidFill>
                <a:latin typeface="Arial"/>
                <a:ea typeface="Arial"/>
                <a:cs typeface="Arial"/>
              </a:rPr>
              <a:t>The word </a:t>
            </a:r>
            <a:r>
              <a:rPr lang="en-US" sz="3600" u="sng" dirty="0" smtClean="0">
                <a:solidFill>
                  <a:srgbClr val="C00000"/>
                </a:solidFill>
                <a:latin typeface="Arial"/>
                <a:ea typeface="Arial"/>
                <a:cs typeface="Arial"/>
              </a:rPr>
              <a:t>“scope” </a:t>
            </a:r>
            <a:r>
              <a:rPr lang="en-US" sz="3600" dirty="0" smtClean="0">
                <a:solidFill>
                  <a:srgbClr val="000000"/>
                </a:solidFill>
                <a:latin typeface="Arial"/>
                <a:ea typeface="Arial"/>
                <a:cs typeface="Arial"/>
              </a:rPr>
              <a:t>means to see or view</a:t>
            </a:r>
            <a:endParaRPr lang="en-US" sz="3600" dirty="0" smtClean="0">
              <a:solidFill>
                <a:srgbClr val="000000"/>
              </a:solidFill>
              <a:latin typeface="Arial"/>
              <a:ea typeface="Arial"/>
              <a:cs typeface="Arial"/>
              <a:sym typeface="Arial"/>
            </a:endParaRPr>
          </a:p>
          <a:p>
            <a:pPr>
              <a:spcBef>
                <a:spcPts val="0"/>
              </a:spcBef>
              <a:buFont typeface="Wingdings 3" charset="2"/>
              <a:buNone/>
            </a:pPr>
            <a:endParaRPr lang="en-US" sz="36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814428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634691" y="2112778"/>
            <a:ext cx="7517019" cy="5718544"/>
          </a:xfrm>
          <a:prstGeom prst="rect">
            <a:avLst/>
          </a:prstGeom>
        </p:spPr>
      </p:pic>
      <p:sp>
        <p:nvSpPr>
          <p:cNvPr id="4" name="Rectangle 3"/>
          <p:cNvSpPr/>
          <p:nvPr/>
        </p:nvSpPr>
        <p:spPr>
          <a:xfrm>
            <a:off x="1634691" y="358452"/>
            <a:ext cx="7071167" cy="1754326"/>
          </a:xfrm>
          <a:prstGeom prst="rect">
            <a:avLst/>
          </a:prstGeom>
          <a:noFill/>
        </p:spPr>
        <p:txBody>
          <a:bodyPr wrap="none" lIns="91440" tIns="45720" rIns="91440" bIns="45720">
            <a:spAutoFit/>
          </a:bodyPr>
          <a:lstStyle/>
          <a:p>
            <a:pPr algn="ctr"/>
            <a:r>
              <a:rPr lang="en-US"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Magnified cells from </a:t>
            </a:r>
          </a:p>
          <a:p>
            <a:pPr algn="ctr"/>
            <a:r>
              <a:rPr lang="en-US"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plant root</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2218402666"/>
      </p:ext>
    </p:extLst>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
        <p:cNvGrpSpPr/>
        <p:nvPr/>
      </p:nvGrpSpPr>
      <p:grpSpPr>
        <a:xfrm>
          <a:off x="0" y="0"/>
          <a:ext cx="0" cy="0"/>
          <a:chOff x="0" y="0"/>
          <a:chExt cx="0" cy="0"/>
        </a:xfrm>
      </p:grpSpPr>
      <p:pic>
        <p:nvPicPr>
          <p:cNvPr id="28" name="Shape 28"/>
          <p:cNvPicPr preferRelativeResize="0"/>
          <p:nvPr/>
        </p:nvPicPr>
        <p:blipFill>
          <a:blip r:embed="rId3">
            <a:alphaModFix/>
          </a:blip>
          <a:stretch>
            <a:fillRect/>
          </a:stretch>
        </p:blipFill>
        <p:spPr>
          <a:xfrm>
            <a:off x="6350000" y="4264660"/>
            <a:ext cx="3611880" cy="3355340"/>
          </a:xfrm>
          <a:prstGeom prst="rect">
            <a:avLst/>
          </a:prstGeom>
          <a:noFill/>
          <a:ln>
            <a:noFill/>
          </a:ln>
        </p:spPr>
      </p:pic>
      <p:sp>
        <p:nvSpPr>
          <p:cNvPr id="27" name="Shape 27"/>
          <p:cNvSpPr txBox="1">
            <a:spLocks noGrp="1"/>
          </p:cNvSpPr>
          <p:nvPr>
            <p:ph type="body" idx="1"/>
          </p:nvPr>
        </p:nvSpPr>
        <p:spPr>
          <a:xfrm>
            <a:off x="387655" y="2623328"/>
            <a:ext cx="9574225" cy="2226024"/>
          </a:xfrm>
          <a:prstGeom prst="rect">
            <a:avLst/>
          </a:prstGeom>
        </p:spPr>
        <p:txBody>
          <a:bodyPr lIns="38100" tIns="38100" rIns="38100" bIns="38100" anchor="t" anchorCtr="0">
            <a:noAutofit/>
          </a:bodyPr>
          <a:lstStyle/>
          <a:p>
            <a:r>
              <a:rPr lang="en-US" sz="3200" dirty="0" smtClean="0">
                <a:solidFill>
                  <a:srgbClr val="000000"/>
                </a:solidFill>
                <a:latin typeface="Arial"/>
                <a:ea typeface="Arial"/>
                <a:cs typeface="Arial"/>
                <a:sym typeface="Arial"/>
              </a:rPr>
              <a:t>Most common type used in sc</a:t>
            </a:r>
            <a:r>
              <a:rPr lang="en-US" sz="3200" dirty="0" smtClean="0">
                <a:solidFill>
                  <a:srgbClr val="000000"/>
                </a:solidFill>
                <a:latin typeface="Arial"/>
                <a:ea typeface="Arial"/>
                <a:cs typeface="Arial"/>
                <a:sym typeface="Arial"/>
              </a:rPr>
              <a:t>hools</a:t>
            </a:r>
          </a:p>
          <a:p>
            <a:r>
              <a:rPr lang="en-US" sz="3200" dirty="0" smtClean="0">
                <a:solidFill>
                  <a:srgbClr val="000000"/>
                </a:solidFill>
                <a:latin typeface="Arial"/>
                <a:ea typeface="Arial"/>
                <a:cs typeface="Arial"/>
                <a:sym typeface="Arial"/>
              </a:rPr>
              <a:t>U</a:t>
            </a:r>
            <a:r>
              <a:rPr lang="en-US" sz="3200" dirty="0" smtClean="0">
                <a:solidFill>
                  <a:srgbClr val="000000"/>
                </a:solidFill>
                <a:latin typeface="Arial"/>
                <a:ea typeface="Arial"/>
                <a:cs typeface="Arial"/>
                <a:sym typeface="Arial"/>
              </a:rPr>
              <a:t>ses a compound </a:t>
            </a:r>
            <a:r>
              <a:rPr lang="en-US" sz="3200" dirty="0">
                <a:solidFill>
                  <a:srgbClr val="000000"/>
                </a:solidFill>
                <a:latin typeface="Arial"/>
                <a:ea typeface="Arial"/>
                <a:cs typeface="Arial"/>
                <a:sym typeface="Arial"/>
              </a:rPr>
              <a:t>lenses to magnify </a:t>
            </a:r>
            <a:r>
              <a:rPr lang="en-US" sz="3200" dirty="0" smtClean="0">
                <a:solidFill>
                  <a:srgbClr val="000000"/>
                </a:solidFill>
                <a:latin typeface="Arial"/>
                <a:ea typeface="Arial"/>
                <a:cs typeface="Arial"/>
                <a:sym typeface="Arial"/>
              </a:rPr>
              <a:t>objects</a:t>
            </a:r>
          </a:p>
          <a:p>
            <a:r>
              <a:rPr lang="en-US" sz="3200" dirty="0" smtClean="0">
                <a:solidFill>
                  <a:srgbClr val="000000"/>
                </a:solidFill>
                <a:latin typeface="Arial"/>
                <a:ea typeface="Arial"/>
                <a:cs typeface="Arial"/>
                <a:sym typeface="Arial"/>
              </a:rPr>
              <a:t>Compound lenses </a:t>
            </a:r>
            <a:r>
              <a:rPr lang="en-US" sz="3200" dirty="0">
                <a:solidFill>
                  <a:srgbClr val="000000"/>
                </a:solidFill>
                <a:latin typeface="Arial"/>
                <a:ea typeface="Arial"/>
                <a:cs typeface="Arial"/>
                <a:sym typeface="Arial"/>
              </a:rPr>
              <a:t>bend or refract light to make the object beneath them appear closer.</a:t>
            </a:r>
          </a:p>
          <a:p>
            <a:pPr rtl="0">
              <a:lnSpc>
                <a:spcPct val="100000"/>
              </a:lnSpc>
              <a:spcBef>
                <a:spcPts val="0"/>
              </a:spcBef>
              <a:buNone/>
            </a:pPr>
            <a:endParaRPr sz="3200" dirty="0">
              <a:solidFill>
                <a:srgbClr val="000000"/>
              </a:solidFill>
              <a:latin typeface="Arial"/>
              <a:ea typeface="Arial"/>
              <a:cs typeface="Arial"/>
              <a:sym typeface="Arial"/>
            </a:endParaRPr>
          </a:p>
        </p:txBody>
      </p:sp>
      <p:sp>
        <p:nvSpPr>
          <p:cNvPr id="3" name="Rectangle 2"/>
          <p:cNvSpPr/>
          <p:nvPr/>
        </p:nvSpPr>
        <p:spPr>
          <a:xfrm>
            <a:off x="2060542" y="763762"/>
            <a:ext cx="5917005" cy="923330"/>
          </a:xfrm>
          <a:prstGeom prst="rect">
            <a:avLst/>
          </a:prstGeom>
          <a:noFill/>
        </p:spPr>
        <p:txBody>
          <a:bodyPr wrap="none" lIns="91440" tIns="45720" rIns="91440" bIns="45720">
            <a:spAutoFit/>
          </a:bodyPr>
          <a:lstStyle/>
          <a:p>
            <a:pPr algn="ctr"/>
            <a:r>
              <a:rPr lang="en-US" sz="54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Light Microscope</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78" name="Shape 78"/>
          <p:cNvPicPr preferRelativeResize="0"/>
          <p:nvPr/>
        </p:nvPicPr>
        <p:blipFill>
          <a:blip r:embed="rId3">
            <a:alphaModFix/>
          </a:blip>
          <a:stretch>
            <a:fillRect/>
          </a:stretch>
        </p:blipFill>
        <p:spPr>
          <a:xfrm>
            <a:off x="3658275" y="2128630"/>
            <a:ext cx="3757075" cy="4825975"/>
          </a:xfrm>
          <a:prstGeom prst="rect">
            <a:avLst/>
          </a:prstGeom>
          <a:noFill/>
          <a:ln>
            <a:noFill/>
          </a:ln>
        </p:spPr>
      </p:pic>
      <p:sp>
        <p:nvSpPr>
          <p:cNvPr id="79" name="Shape 79"/>
          <p:cNvSpPr txBox="1"/>
          <p:nvPr/>
        </p:nvSpPr>
        <p:spPr>
          <a:xfrm>
            <a:off x="7415350" y="2034123"/>
            <a:ext cx="1989700" cy="618592"/>
          </a:xfrm>
          <a:prstGeom prst="rect">
            <a:avLst/>
          </a:prstGeom>
          <a:noFill/>
          <a:ln>
            <a:noFill/>
          </a:ln>
        </p:spPr>
        <p:txBody>
          <a:bodyPr lIns="38100" tIns="38100" rIns="38100" bIns="38100" anchor="t" anchorCtr="0">
            <a:noAutofit/>
          </a:bodyPr>
          <a:lstStyle/>
          <a:p>
            <a:pPr marL="0" marR="0" indent="0" algn="l" rtl="0">
              <a:lnSpc>
                <a:spcPct val="120312"/>
              </a:lnSpc>
              <a:spcBef>
                <a:spcPts val="0"/>
              </a:spcBef>
              <a:spcAft>
                <a:spcPts val="0"/>
              </a:spcAft>
              <a:buNone/>
            </a:pPr>
            <a:r>
              <a:rPr lang="en-US" sz="2400" dirty="0">
                <a:solidFill>
                  <a:srgbClr val="FF0000"/>
                </a:solidFill>
                <a:latin typeface="Arial Black"/>
                <a:ea typeface="Arial Black"/>
                <a:cs typeface="Arial Black"/>
                <a:sym typeface="Arial Black"/>
              </a:rPr>
              <a:t>Eyepiece</a:t>
            </a:r>
          </a:p>
        </p:txBody>
      </p:sp>
      <p:sp>
        <p:nvSpPr>
          <p:cNvPr id="80" name="Shape 80"/>
          <p:cNvSpPr txBox="1"/>
          <p:nvPr/>
        </p:nvSpPr>
        <p:spPr>
          <a:xfrm>
            <a:off x="1727200" y="2470732"/>
            <a:ext cx="2537487" cy="445410"/>
          </a:xfrm>
          <a:prstGeom prst="rect">
            <a:avLst/>
          </a:prstGeom>
          <a:noFill/>
          <a:ln>
            <a:noFill/>
          </a:ln>
        </p:spPr>
        <p:txBody>
          <a:bodyPr lIns="38100" tIns="38100" rIns="38100" bIns="38100" anchor="t" anchorCtr="0">
            <a:noAutofit/>
          </a:bodyPr>
          <a:lstStyle/>
          <a:p>
            <a:pPr marL="0" marR="0" indent="0" algn="l" rtl="0">
              <a:lnSpc>
                <a:spcPct val="120312"/>
              </a:lnSpc>
              <a:spcBef>
                <a:spcPts val="0"/>
              </a:spcBef>
              <a:spcAft>
                <a:spcPts val="0"/>
              </a:spcAft>
              <a:buNone/>
            </a:pPr>
            <a:r>
              <a:rPr lang="en-US" sz="2400" dirty="0" smtClean="0">
                <a:solidFill>
                  <a:srgbClr val="FF0000"/>
                </a:solidFill>
                <a:latin typeface="Arial Black"/>
                <a:ea typeface="Arial Black"/>
                <a:cs typeface="Arial Black"/>
                <a:sym typeface="Arial Black"/>
              </a:rPr>
              <a:t>Body Tube</a:t>
            </a:r>
            <a:r>
              <a:rPr lang="en-US" sz="2000" dirty="0" smtClean="0">
                <a:solidFill>
                  <a:srgbClr val="FF0000"/>
                </a:solidFill>
                <a:latin typeface="Arial Black"/>
                <a:ea typeface="Arial Black"/>
                <a:cs typeface="Arial Black"/>
                <a:sym typeface="Arial Black"/>
              </a:rPr>
              <a:t> </a:t>
            </a:r>
            <a:endParaRPr lang="en-US" sz="2400" dirty="0">
              <a:solidFill>
                <a:srgbClr val="FF0000"/>
              </a:solidFill>
              <a:latin typeface="Arial Black"/>
              <a:ea typeface="Arial Black"/>
              <a:cs typeface="Arial Black"/>
              <a:sym typeface="Arial Black"/>
            </a:endParaRPr>
          </a:p>
        </p:txBody>
      </p:sp>
      <p:sp>
        <p:nvSpPr>
          <p:cNvPr id="81" name="Shape 81"/>
          <p:cNvSpPr txBox="1"/>
          <p:nvPr/>
        </p:nvSpPr>
        <p:spPr>
          <a:xfrm>
            <a:off x="1855056" y="2947347"/>
            <a:ext cx="2750250" cy="347824"/>
          </a:xfrm>
          <a:prstGeom prst="rect">
            <a:avLst/>
          </a:prstGeom>
          <a:noFill/>
          <a:ln>
            <a:noFill/>
          </a:ln>
        </p:spPr>
        <p:txBody>
          <a:bodyPr lIns="38100" tIns="38100" rIns="38100" bIns="38100" anchor="t" anchorCtr="0">
            <a:noAutofit/>
          </a:bodyPr>
          <a:lstStyle/>
          <a:p>
            <a:pPr marL="0" marR="0" indent="0" algn="l">
              <a:lnSpc>
                <a:spcPct val="120312"/>
              </a:lnSpc>
              <a:spcBef>
                <a:spcPts val="0"/>
              </a:spcBef>
              <a:spcAft>
                <a:spcPts val="0"/>
              </a:spcAft>
              <a:buNone/>
            </a:pPr>
            <a:r>
              <a:rPr lang="en-US" sz="1777" dirty="0">
                <a:solidFill>
                  <a:srgbClr val="FF0000"/>
                </a:solidFill>
                <a:latin typeface="Arial Black"/>
                <a:ea typeface="Arial Black"/>
                <a:cs typeface="Arial Black"/>
                <a:sym typeface="Arial Black"/>
              </a:rPr>
              <a:t> </a:t>
            </a:r>
            <a:r>
              <a:rPr lang="en-US" sz="1777" dirty="0" smtClean="0">
                <a:solidFill>
                  <a:srgbClr val="FF0000"/>
                </a:solidFill>
                <a:latin typeface="Arial Black"/>
                <a:ea typeface="Arial Black"/>
                <a:cs typeface="Arial Black"/>
                <a:sym typeface="Arial Black"/>
              </a:rPr>
              <a:t>               </a:t>
            </a:r>
            <a:r>
              <a:rPr lang="en-US" sz="2400" dirty="0" smtClean="0">
                <a:solidFill>
                  <a:srgbClr val="FF0000"/>
                </a:solidFill>
                <a:latin typeface="Arial Black"/>
                <a:ea typeface="Arial Black"/>
                <a:cs typeface="Arial Black"/>
                <a:sym typeface="Arial Black"/>
              </a:rPr>
              <a:t>Nosepiece</a:t>
            </a:r>
            <a:endParaRPr lang="en-US" sz="1777" dirty="0">
              <a:solidFill>
                <a:srgbClr val="FF0000"/>
              </a:solidFill>
              <a:latin typeface="Arial Black"/>
              <a:ea typeface="Arial Black"/>
              <a:cs typeface="Arial Black"/>
              <a:sym typeface="Arial Black"/>
            </a:endParaRPr>
          </a:p>
        </p:txBody>
      </p:sp>
      <p:sp>
        <p:nvSpPr>
          <p:cNvPr id="82" name="Shape 82"/>
          <p:cNvSpPr txBox="1"/>
          <p:nvPr/>
        </p:nvSpPr>
        <p:spPr>
          <a:xfrm>
            <a:off x="7446100" y="3488457"/>
            <a:ext cx="1212850" cy="304800"/>
          </a:xfrm>
          <a:prstGeom prst="rect">
            <a:avLst/>
          </a:prstGeom>
          <a:noFill/>
          <a:ln>
            <a:noFill/>
          </a:ln>
        </p:spPr>
        <p:txBody>
          <a:bodyPr lIns="38100" tIns="38100" rIns="38100" bIns="38100" anchor="t" anchorCtr="0">
            <a:noAutofit/>
          </a:bodyPr>
          <a:lstStyle/>
          <a:p>
            <a:pPr marL="0" marR="0" indent="0" algn="l">
              <a:lnSpc>
                <a:spcPct val="120312"/>
              </a:lnSpc>
              <a:spcBef>
                <a:spcPts val="0"/>
              </a:spcBef>
              <a:spcAft>
                <a:spcPts val="0"/>
              </a:spcAft>
              <a:buNone/>
            </a:pPr>
            <a:r>
              <a:rPr lang="en-US" sz="2400" dirty="0">
                <a:solidFill>
                  <a:srgbClr val="FF0000"/>
                </a:solidFill>
                <a:latin typeface="Arial Black"/>
                <a:ea typeface="Arial Black"/>
                <a:cs typeface="Arial Black"/>
                <a:sym typeface="Arial Black"/>
              </a:rPr>
              <a:t>Arm</a:t>
            </a:r>
          </a:p>
        </p:txBody>
      </p:sp>
      <p:sp>
        <p:nvSpPr>
          <p:cNvPr id="83" name="Shape 83"/>
          <p:cNvSpPr txBox="1"/>
          <p:nvPr/>
        </p:nvSpPr>
        <p:spPr>
          <a:xfrm>
            <a:off x="1056976" y="3783872"/>
            <a:ext cx="2573449" cy="332171"/>
          </a:xfrm>
          <a:prstGeom prst="rect">
            <a:avLst/>
          </a:prstGeom>
          <a:noFill/>
          <a:ln>
            <a:noFill/>
          </a:ln>
        </p:spPr>
        <p:txBody>
          <a:bodyPr lIns="38100" tIns="38100" rIns="38100" bIns="38100" anchor="t" anchorCtr="0">
            <a:noAutofit/>
          </a:bodyPr>
          <a:lstStyle/>
          <a:p>
            <a:pPr marL="0" marR="0" indent="0" algn="l">
              <a:lnSpc>
                <a:spcPct val="120312"/>
              </a:lnSpc>
              <a:spcBef>
                <a:spcPts val="0"/>
              </a:spcBef>
              <a:spcAft>
                <a:spcPts val="0"/>
              </a:spcAft>
              <a:buNone/>
            </a:pPr>
            <a:r>
              <a:rPr lang="en-US" sz="2400" dirty="0">
                <a:solidFill>
                  <a:srgbClr val="FF0000"/>
                </a:solidFill>
                <a:latin typeface="Arial Black"/>
                <a:ea typeface="Arial Black"/>
                <a:cs typeface="Arial Black"/>
                <a:sym typeface="Arial Black"/>
              </a:rPr>
              <a:t>Objective</a:t>
            </a:r>
            <a:r>
              <a:rPr lang="en-US" sz="2000" dirty="0">
                <a:solidFill>
                  <a:srgbClr val="FF0000"/>
                </a:solidFill>
                <a:latin typeface="Arial Black"/>
                <a:ea typeface="Arial Black"/>
                <a:cs typeface="Arial Black"/>
                <a:sym typeface="Arial Black"/>
              </a:rPr>
              <a:t> </a:t>
            </a:r>
            <a:r>
              <a:rPr lang="en-US" sz="2400" dirty="0">
                <a:solidFill>
                  <a:srgbClr val="FF0000"/>
                </a:solidFill>
                <a:latin typeface="Arial Black"/>
                <a:ea typeface="Arial Black"/>
                <a:cs typeface="Arial Black"/>
                <a:sym typeface="Arial Black"/>
              </a:rPr>
              <a:t>Lens</a:t>
            </a:r>
          </a:p>
        </p:txBody>
      </p:sp>
      <p:sp>
        <p:nvSpPr>
          <p:cNvPr id="84" name="Shape 84"/>
          <p:cNvSpPr txBox="1"/>
          <p:nvPr/>
        </p:nvSpPr>
        <p:spPr>
          <a:xfrm>
            <a:off x="7416800" y="4326714"/>
            <a:ext cx="1454512" cy="299885"/>
          </a:xfrm>
          <a:prstGeom prst="rect">
            <a:avLst/>
          </a:prstGeom>
          <a:noFill/>
          <a:ln>
            <a:noFill/>
          </a:ln>
        </p:spPr>
        <p:txBody>
          <a:bodyPr lIns="38100" tIns="38100" rIns="38100" bIns="38100" anchor="t" anchorCtr="0">
            <a:noAutofit/>
          </a:bodyPr>
          <a:lstStyle/>
          <a:p>
            <a:pPr marL="0" marR="0" indent="0" algn="l">
              <a:lnSpc>
                <a:spcPct val="120312"/>
              </a:lnSpc>
              <a:spcBef>
                <a:spcPts val="0"/>
              </a:spcBef>
              <a:spcAft>
                <a:spcPts val="0"/>
              </a:spcAft>
              <a:buNone/>
            </a:pPr>
            <a:r>
              <a:rPr lang="en-US" sz="2400" dirty="0">
                <a:solidFill>
                  <a:srgbClr val="FF0000"/>
                </a:solidFill>
                <a:latin typeface="Arial Black"/>
                <a:ea typeface="Arial Black"/>
                <a:cs typeface="Arial Black"/>
                <a:sym typeface="Arial Black"/>
              </a:rPr>
              <a:t>Stage</a:t>
            </a:r>
          </a:p>
        </p:txBody>
      </p:sp>
      <p:sp>
        <p:nvSpPr>
          <p:cNvPr id="85" name="Shape 85"/>
          <p:cNvSpPr txBox="1"/>
          <p:nvPr/>
        </p:nvSpPr>
        <p:spPr>
          <a:xfrm>
            <a:off x="1660688" y="4541618"/>
            <a:ext cx="2603999" cy="398974"/>
          </a:xfrm>
          <a:prstGeom prst="rect">
            <a:avLst/>
          </a:prstGeom>
          <a:noFill/>
          <a:ln>
            <a:noFill/>
          </a:ln>
        </p:spPr>
        <p:txBody>
          <a:bodyPr lIns="38100" tIns="38100" rIns="38100" bIns="38100" anchor="t" anchorCtr="0">
            <a:noAutofit/>
          </a:bodyPr>
          <a:lstStyle/>
          <a:p>
            <a:pPr marL="0" marR="0" indent="0" algn="l">
              <a:lnSpc>
                <a:spcPct val="120312"/>
              </a:lnSpc>
              <a:spcBef>
                <a:spcPts val="0"/>
              </a:spcBef>
              <a:spcAft>
                <a:spcPts val="0"/>
              </a:spcAft>
              <a:buNone/>
            </a:pPr>
            <a:r>
              <a:rPr lang="en-US" sz="2400" dirty="0">
                <a:solidFill>
                  <a:srgbClr val="FF0000"/>
                </a:solidFill>
                <a:latin typeface="Arial Black"/>
                <a:ea typeface="Arial Black"/>
                <a:cs typeface="Arial Black"/>
                <a:sym typeface="Arial Black"/>
              </a:rPr>
              <a:t>Stage</a:t>
            </a:r>
            <a:r>
              <a:rPr lang="en-US" sz="2000" dirty="0">
                <a:solidFill>
                  <a:srgbClr val="FF0000"/>
                </a:solidFill>
                <a:latin typeface="Arial Black"/>
                <a:ea typeface="Arial Black"/>
                <a:cs typeface="Arial Black"/>
                <a:sym typeface="Arial Black"/>
              </a:rPr>
              <a:t> </a:t>
            </a:r>
            <a:r>
              <a:rPr lang="en-US" sz="2400" dirty="0">
                <a:solidFill>
                  <a:srgbClr val="FF0000"/>
                </a:solidFill>
                <a:latin typeface="Arial Black"/>
                <a:ea typeface="Arial Black"/>
                <a:cs typeface="Arial Black"/>
                <a:sym typeface="Arial Black"/>
              </a:rPr>
              <a:t>Clips</a:t>
            </a:r>
          </a:p>
        </p:txBody>
      </p:sp>
      <p:sp>
        <p:nvSpPr>
          <p:cNvPr id="86" name="Shape 86"/>
          <p:cNvSpPr txBox="1"/>
          <p:nvPr/>
        </p:nvSpPr>
        <p:spPr>
          <a:xfrm>
            <a:off x="7416800" y="4876800"/>
            <a:ext cx="2451100" cy="406400"/>
          </a:xfrm>
          <a:prstGeom prst="rect">
            <a:avLst/>
          </a:prstGeom>
          <a:noFill/>
          <a:ln>
            <a:noFill/>
          </a:ln>
        </p:spPr>
        <p:txBody>
          <a:bodyPr lIns="38100" tIns="38100" rIns="38100" bIns="38100" anchor="t" anchorCtr="0">
            <a:noAutofit/>
          </a:bodyPr>
          <a:lstStyle/>
          <a:p>
            <a:pPr marL="0" marR="0" indent="0" algn="l">
              <a:lnSpc>
                <a:spcPct val="120312"/>
              </a:lnSpc>
              <a:spcBef>
                <a:spcPts val="0"/>
              </a:spcBef>
              <a:spcAft>
                <a:spcPts val="0"/>
              </a:spcAft>
              <a:buNone/>
            </a:pPr>
            <a:r>
              <a:rPr lang="en-US" sz="2400" dirty="0">
                <a:solidFill>
                  <a:srgbClr val="FF0000"/>
                </a:solidFill>
                <a:latin typeface="Arial Black"/>
                <a:ea typeface="Arial Black"/>
                <a:cs typeface="Arial Black"/>
                <a:sym typeface="Arial Black"/>
              </a:rPr>
              <a:t>Coarse</a:t>
            </a:r>
            <a:r>
              <a:rPr lang="en-US" sz="2000" dirty="0">
                <a:solidFill>
                  <a:srgbClr val="FF0000"/>
                </a:solidFill>
                <a:latin typeface="Arial Black"/>
                <a:ea typeface="Arial Black"/>
                <a:cs typeface="Arial Black"/>
                <a:sym typeface="Arial Black"/>
              </a:rPr>
              <a:t> </a:t>
            </a:r>
            <a:r>
              <a:rPr lang="en-US" sz="2400" dirty="0">
                <a:solidFill>
                  <a:srgbClr val="FF0000"/>
                </a:solidFill>
                <a:latin typeface="Arial Black"/>
                <a:ea typeface="Arial Black"/>
                <a:cs typeface="Arial Black"/>
                <a:sym typeface="Arial Black"/>
              </a:rPr>
              <a:t>Focus</a:t>
            </a:r>
          </a:p>
        </p:txBody>
      </p:sp>
      <p:sp>
        <p:nvSpPr>
          <p:cNvPr id="87" name="Shape 87"/>
          <p:cNvSpPr txBox="1"/>
          <p:nvPr/>
        </p:nvSpPr>
        <p:spPr>
          <a:xfrm>
            <a:off x="7416800" y="5283200"/>
            <a:ext cx="2743200" cy="589840"/>
          </a:xfrm>
          <a:prstGeom prst="rect">
            <a:avLst/>
          </a:prstGeom>
          <a:noFill/>
          <a:ln>
            <a:noFill/>
          </a:ln>
        </p:spPr>
        <p:txBody>
          <a:bodyPr lIns="38100" tIns="38100" rIns="38100" bIns="38100" anchor="t" anchorCtr="0">
            <a:noAutofit/>
          </a:bodyPr>
          <a:lstStyle/>
          <a:p>
            <a:pPr marL="0" marR="0" indent="0" algn="l">
              <a:lnSpc>
                <a:spcPct val="120312"/>
              </a:lnSpc>
              <a:spcBef>
                <a:spcPts val="0"/>
              </a:spcBef>
              <a:spcAft>
                <a:spcPts val="0"/>
              </a:spcAft>
              <a:buNone/>
            </a:pPr>
            <a:r>
              <a:rPr lang="en-US" sz="2400" dirty="0">
                <a:solidFill>
                  <a:srgbClr val="FF0000"/>
                </a:solidFill>
                <a:latin typeface="Arial Black"/>
                <a:ea typeface="Arial Black"/>
                <a:cs typeface="Arial Black"/>
                <a:sym typeface="Arial Black"/>
              </a:rPr>
              <a:t>Fine</a:t>
            </a:r>
            <a:r>
              <a:rPr lang="en-US" sz="2000" dirty="0">
                <a:solidFill>
                  <a:srgbClr val="FF0000"/>
                </a:solidFill>
                <a:latin typeface="Arial Black"/>
                <a:ea typeface="Arial Black"/>
                <a:cs typeface="Arial Black"/>
                <a:sym typeface="Arial Black"/>
              </a:rPr>
              <a:t> </a:t>
            </a:r>
            <a:r>
              <a:rPr lang="en-US" sz="2400" dirty="0">
                <a:solidFill>
                  <a:srgbClr val="FF0000"/>
                </a:solidFill>
                <a:latin typeface="Arial Black"/>
                <a:ea typeface="Arial Black"/>
                <a:cs typeface="Arial Black"/>
                <a:sym typeface="Arial Black"/>
              </a:rPr>
              <a:t>Focus</a:t>
            </a:r>
          </a:p>
        </p:txBody>
      </p:sp>
      <p:sp>
        <p:nvSpPr>
          <p:cNvPr id="88" name="Shape 88"/>
          <p:cNvSpPr txBox="1"/>
          <p:nvPr/>
        </p:nvSpPr>
        <p:spPr>
          <a:xfrm>
            <a:off x="7468300" y="5977800"/>
            <a:ext cx="2691700" cy="727800"/>
          </a:xfrm>
          <a:prstGeom prst="rect">
            <a:avLst/>
          </a:prstGeom>
          <a:noFill/>
          <a:ln>
            <a:noFill/>
          </a:ln>
        </p:spPr>
        <p:txBody>
          <a:bodyPr lIns="38100" tIns="38100" rIns="38100" bIns="38100" anchor="t" anchorCtr="0">
            <a:noAutofit/>
          </a:bodyPr>
          <a:lstStyle/>
          <a:p>
            <a:pPr marL="0" marR="0" indent="0" algn="l">
              <a:lnSpc>
                <a:spcPct val="120312"/>
              </a:lnSpc>
              <a:spcBef>
                <a:spcPts val="0"/>
              </a:spcBef>
              <a:spcAft>
                <a:spcPts val="0"/>
              </a:spcAft>
              <a:buNone/>
            </a:pPr>
            <a:r>
              <a:rPr lang="en-US" sz="2400" dirty="0">
                <a:solidFill>
                  <a:srgbClr val="FF0000"/>
                </a:solidFill>
                <a:latin typeface="Arial Black"/>
                <a:ea typeface="Arial Black"/>
                <a:cs typeface="Arial Black"/>
                <a:sym typeface="Arial Black"/>
              </a:rPr>
              <a:t>Base</a:t>
            </a:r>
          </a:p>
        </p:txBody>
      </p:sp>
      <p:sp>
        <p:nvSpPr>
          <p:cNvPr id="89" name="Shape 89"/>
          <p:cNvSpPr txBox="1"/>
          <p:nvPr/>
        </p:nvSpPr>
        <p:spPr>
          <a:xfrm>
            <a:off x="1747962" y="4983773"/>
            <a:ext cx="2258825" cy="630425"/>
          </a:xfrm>
          <a:prstGeom prst="rect">
            <a:avLst/>
          </a:prstGeom>
          <a:noFill/>
          <a:ln>
            <a:noFill/>
          </a:ln>
        </p:spPr>
        <p:txBody>
          <a:bodyPr lIns="38100" tIns="38100" rIns="38100" bIns="38100" anchor="t" anchorCtr="0">
            <a:noAutofit/>
          </a:bodyPr>
          <a:lstStyle/>
          <a:p>
            <a:pPr marL="0" marR="0" indent="0" algn="l">
              <a:lnSpc>
                <a:spcPct val="120312"/>
              </a:lnSpc>
              <a:spcBef>
                <a:spcPts val="0"/>
              </a:spcBef>
              <a:spcAft>
                <a:spcPts val="0"/>
              </a:spcAft>
              <a:buNone/>
            </a:pPr>
            <a:r>
              <a:rPr lang="en-US" sz="2400" dirty="0">
                <a:solidFill>
                  <a:srgbClr val="FF0000"/>
                </a:solidFill>
                <a:latin typeface="Arial Black"/>
                <a:ea typeface="Arial Black"/>
                <a:cs typeface="Arial Black"/>
                <a:sym typeface="Arial Black"/>
              </a:rPr>
              <a:t>Diaphragm</a:t>
            </a:r>
          </a:p>
        </p:txBody>
      </p:sp>
      <p:sp>
        <p:nvSpPr>
          <p:cNvPr id="90" name="Shape 90"/>
          <p:cNvSpPr txBox="1"/>
          <p:nvPr/>
        </p:nvSpPr>
        <p:spPr>
          <a:xfrm>
            <a:off x="2724150" y="5469799"/>
            <a:ext cx="1137324" cy="860943"/>
          </a:xfrm>
          <a:prstGeom prst="rect">
            <a:avLst/>
          </a:prstGeom>
          <a:noFill/>
          <a:ln>
            <a:noFill/>
          </a:ln>
        </p:spPr>
        <p:txBody>
          <a:bodyPr lIns="38100" tIns="38100" rIns="38100" bIns="38100" anchor="t" anchorCtr="0">
            <a:noAutofit/>
          </a:bodyPr>
          <a:lstStyle/>
          <a:p>
            <a:pPr marL="0" marR="0" indent="0" algn="l">
              <a:lnSpc>
                <a:spcPct val="120312"/>
              </a:lnSpc>
              <a:spcBef>
                <a:spcPts val="0"/>
              </a:spcBef>
              <a:spcAft>
                <a:spcPts val="0"/>
              </a:spcAft>
              <a:buNone/>
            </a:pPr>
            <a:r>
              <a:rPr lang="en-US" sz="2400" dirty="0">
                <a:solidFill>
                  <a:srgbClr val="FF0000"/>
                </a:solidFill>
                <a:latin typeface="Arial Black"/>
                <a:ea typeface="Arial Black"/>
                <a:cs typeface="Arial Black"/>
                <a:sym typeface="Arial Black"/>
              </a:rPr>
              <a:t>Light</a:t>
            </a:r>
          </a:p>
        </p:txBody>
      </p:sp>
      <p:sp>
        <p:nvSpPr>
          <p:cNvPr id="2" name="Rectangle 1"/>
          <p:cNvSpPr/>
          <p:nvPr/>
        </p:nvSpPr>
        <p:spPr>
          <a:xfrm>
            <a:off x="454649" y="645842"/>
            <a:ext cx="9071715" cy="923330"/>
          </a:xfrm>
          <a:prstGeom prst="rect">
            <a:avLst/>
          </a:prstGeom>
          <a:noFill/>
        </p:spPr>
        <p:txBody>
          <a:bodyPr wrap="none" lIns="91440" tIns="45720" rIns="91440" bIns="45720">
            <a:spAutoFit/>
          </a:bodyPr>
          <a:lstStyle/>
          <a:p>
            <a:pPr algn="ctr"/>
            <a:r>
              <a:rPr lang="en-US" sz="54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Microscope parts (pg. R14)</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1000"/>
                                        <p:tgtEl>
                                          <p:spTgt spid="7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2"/>
                                        </p:tgtEl>
                                        <p:attrNameLst>
                                          <p:attrName>style.visibility</p:attrName>
                                        </p:attrNameLst>
                                      </p:cBhvr>
                                      <p:to>
                                        <p:strVal val="visible"/>
                                      </p:to>
                                    </p:set>
                                    <p:animEffect transition="in" filter="fade">
                                      <p:cBhvr>
                                        <p:cTn id="12" dur="1000"/>
                                        <p:tgtEl>
                                          <p:spTgt spid="8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fade">
                                      <p:cBhvr>
                                        <p:cTn id="17" dur="1000"/>
                                        <p:tgtEl>
                                          <p:spTgt spid="8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fade">
                                      <p:cBhvr>
                                        <p:cTn id="22" dur="1000"/>
                                        <p:tgtEl>
                                          <p:spTgt spid="8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7"/>
                                        </p:tgtEl>
                                        <p:attrNameLst>
                                          <p:attrName>style.visibility</p:attrName>
                                        </p:attrNameLst>
                                      </p:cBhvr>
                                      <p:to>
                                        <p:strVal val="visible"/>
                                      </p:to>
                                    </p:set>
                                    <p:animEffect transition="in" filter="fade">
                                      <p:cBhvr>
                                        <p:cTn id="32" dur="1000"/>
                                        <p:tgtEl>
                                          <p:spTgt spid="8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0"/>
                                        </p:tgtEl>
                                        <p:attrNameLst>
                                          <p:attrName>style.visibility</p:attrName>
                                        </p:attrNameLst>
                                      </p:cBhvr>
                                      <p:to>
                                        <p:strVal val="visible"/>
                                      </p:to>
                                    </p:set>
                                    <p:animEffect transition="in" filter="fade">
                                      <p:cBhvr>
                                        <p:cTn id="42" dur="1000"/>
                                        <p:tgtEl>
                                          <p:spTgt spid="8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1"/>
                                        </p:tgtEl>
                                        <p:attrNameLst>
                                          <p:attrName>style.visibility</p:attrName>
                                        </p:attrNameLst>
                                      </p:cBhvr>
                                      <p:to>
                                        <p:strVal val="visible"/>
                                      </p:to>
                                    </p:set>
                                    <p:animEffect transition="in" filter="fade">
                                      <p:cBhvr>
                                        <p:cTn id="47" dur="1000"/>
                                        <p:tgtEl>
                                          <p:spTgt spid="8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3"/>
                                        </p:tgtEl>
                                        <p:attrNameLst>
                                          <p:attrName>style.visibility</p:attrName>
                                        </p:attrNameLst>
                                      </p:cBhvr>
                                      <p:to>
                                        <p:strVal val="visible"/>
                                      </p:to>
                                    </p:set>
                                    <p:animEffect transition="in" filter="fade">
                                      <p:cBhvr>
                                        <p:cTn id="52" dur="1000"/>
                                        <p:tgtEl>
                                          <p:spTgt spid="8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5"/>
                                        </p:tgtEl>
                                        <p:attrNameLst>
                                          <p:attrName>style.visibility</p:attrName>
                                        </p:attrNameLst>
                                      </p:cBhvr>
                                      <p:to>
                                        <p:strVal val="visible"/>
                                      </p:to>
                                    </p:set>
                                    <p:animEffect transition="in" filter="fade">
                                      <p:cBhvr>
                                        <p:cTn id="57" dur="1000"/>
                                        <p:tgtEl>
                                          <p:spTgt spid="8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89"/>
                                        </p:tgtEl>
                                        <p:attrNameLst>
                                          <p:attrName>style.visibility</p:attrName>
                                        </p:attrNameLst>
                                      </p:cBhvr>
                                      <p:to>
                                        <p:strVal val="visible"/>
                                      </p:to>
                                    </p:set>
                                    <p:animEffect transition="in" filter="fade">
                                      <p:cBhvr>
                                        <p:cTn id="62" dur="1000"/>
                                        <p:tgtEl>
                                          <p:spTgt spid="8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fade">
                                      <p:cBhvr>
                                        <p:cTn id="67" dur="10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2" name="Rectangle 1"/>
          <p:cNvSpPr/>
          <p:nvPr/>
        </p:nvSpPr>
        <p:spPr>
          <a:xfrm>
            <a:off x="2032000" y="645842"/>
            <a:ext cx="5917005" cy="923330"/>
          </a:xfrm>
          <a:prstGeom prst="rect">
            <a:avLst/>
          </a:prstGeom>
          <a:noFill/>
        </p:spPr>
        <p:txBody>
          <a:bodyPr wrap="none" lIns="91440" tIns="45720" rIns="91440" bIns="45720">
            <a:spAutoFit/>
          </a:bodyPr>
          <a:lstStyle/>
          <a:p>
            <a:pPr algn="ctr"/>
            <a:r>
              <a:rPr lang="en-US" sz="54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Microscope parts</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6" name="Shape 27"/>
          <p:cNvSpPr txBox="1">
            <a:spLocks/>
          </p:cNvSpPr>
          <p:nvPr/>
        </p:nvSpPr>
        <p:spPr>
          <a:xfrm>
            <a:off x="387655" y="2394728"/>
            <a:ext cx="9574225" cy="2226024"/>
          </a:xfrm>
          <a:prstGeom prst="rect">
            <a:avLst/>
          </a:prstGeom>
        </p:spPr>
        <p:txBody>
          <a:bodyPr lIns="38100" tIns="38100" rIns="38100" bIns="38100" anchor="t" anchorCtr="0">
            <a:noAutofit/>
          </a:bodyPr>
          <a:lstStyle>
            <a:lvl1pPr marL="380996" indent="-380996" algn="l" defTabSz="507995" rtl="0" eaLnBrk="1" latinLnBrk="0" hangingPunct="1">
              <a:spcBef>
                <a:spcPts val="1111"/>
              </a:spcBef>
              <a:spcAft>
                <a:spcPts val="0"/>
              </a:spcAft>
              <a:buClr>
                <a:schemeClr val="accent1"/>
              </a:buClr>
              <a:buSzPct val="80000"/>
              <a:buFont typeface="Wingdings 3" charset="2"/>
              <a:buChar char=""/>
              <a:defRPr sz="2000" b="0" i="0" kern="1200">
                <a:solidFill>
                  <a:schemeClr val="tx1">
                    <a:lumMod val="75000"/>
                    <a:lumOff val="25000"/>
                  </a:schemeClr>
                </a:solidFill>
                <a:latin typeface="+mn-lt"/>
                <a:ea typeface="+mn-ea"/>
                <a:cs typeface="+mn-cs"/>
              </a:defRPr>
            </a:lvl1pPr>
            <a:lvl2pPr marL="761992" indent="-314957" algn="l" defTabSz="507995" rtl="0" eaLnBrk="1" latinLnBrk="0" hangingPunct="1">
              <a:spcBef>
                <a:spcPts val="1111"/>
              </a:spcBef>
              <a:spcAft>
                <a:spcPts val="0"/>
              </a:spcAft>
              <a:buClr>
                <a:schemeClr val="accent1"/>
              </a:buClr>
              <a:buSzPct val="80000"/>
              <a:buFont typeface="Wingdings 3" charset="2"/>
              <a:buChar char=""/>
              <a:defRPr sz="1778" b="0" i="0" kern="1200">
                <a:solidFill>
                  <a:schemeClr val="tx1">
                    <a:lumMod val="75000"/>
                    <a:lumOff val="25000"/>
                  </a:schemeClr>
                </a:solidFill>
                <a:latin typeface="+mn-lt"/>
                <a:ea typeface="+mn-ea"/>
                <a:cs typeface="+mn-cs"/>
              </a:defRPr>
            </a:lvl2pPr>
            <a:lvl3pPr marL="1066789" indent="-253997" algn="l" defTabSz="507995" rtl="0" eaLnBrk="1" latinLnBrk="0" hangingPunct="1">
              <a:spcBef>
                <a:spcPts val="1111"/>
              </a:spcBef>
              <a:spcAft>
                <a:spcPts val="0"/>
              </a:spcAft>
              <a:buClr>
                <a:schemeClr val="accent1"/>
              </a:buClr>
              <a:buSzPct val="80000"/>
              <a:buFont typeface="Wingdings 3" charset="2"/>
              <a:buChar char=""/>
              <a:defRPr sz="1556" b="0" i="0" kern="1200">
                <a:solidFill>
                  <a:schemeClr val="tx1">
                    <a:lumMod val="75000"/>
                    <a:lumOff val="25000"/>
                  </a:schemeClr>
                </a:solidFill>
                <a:latin typeface="+mn-lt"/>
                <a:ea typeface="+mn-ea"/>
                <a:cs typeface="+mn-cs"/>
              </a:defRPr>
            </a:lvl3pPr>
            <a:lvl4pPr marL="1371586" indent="-253997" algn="l" defTabSz="507995" rtl="0" eaLnBrk="1" latinLnBrk="0" hangingPunct="1">
              <a:spcBef>
                <a:spcPts val="1111"/>
              </a:spcBef>
              <a:spcAft>
                <a:spcPts val="0"/>
              </a:spcAft>
              <a:buClr>
                <a:schemeClr val="accent1"/>
              </a:buClr>
              <a:buSzPct val="80000"/>
              <a:buFont typeface="Wingdings 3" charset="2"/>
              <a:buChar char=""/>
              <a:defRPr sz="1333" b="0" i="0" kern="1200">
                <a:solidFill>
                  <a:schemeClr val="tx1">
                    <a:lumMod val="75000"/>
                    <a:lumOff val="25000"/>
                  </a:schemeClr>
                </a:solidFill>
                <a:latin typeface="+mn-lt"/>
                <a:ea typeface="+mn-ea"/>
                <a:cs typeface="+mn-cs"/>
              </a:defRPr>
            </a:lvl4pPr>
            <a:lvl5pPr marL="1676383" indent="-253997" algn="l" defTabSz="507995" rtl="0" eaLnBrk="1" latinLnBrk="0" hangingPunct="1">
              <a:spcBef>
                <a:spcPts val="1111"/>
              </a:spcBef>
              <a:spcAft>
                <a:spcPts val="0"/>
              </a:spcAft>
              <a:buClr>
                <a:schemeClr val="accent1"/>
              </a:buClr>
              <a:buSzPct val="80000"/>
              <a:buFont typeface="Wingdings 3" charset="2"/>
              <a:buChar char=""/>
              <a:defRPr sz="1333" b="0" i="0" kern="1200">
                <a:solidFill>
                  <a:schemeClr val="tx1">
                    <a:lumMod val="75000"/>
                    <a:lumOff val="25000"/>
                  </a:schemeClr>
                </a:solidFill>
                <a:latin typeface="+mn-lt"/>
                <a:ea typeface="+mn-ea"/>
                <a:cs typeface="+mn-cs"/>
              </a:defRPr>
            </a:lvl5pPr>
            <a:lvl6pPr marL="2016202" indent="-253997" algn="l" defTabSz="507995" rtl="0" eaLnBrk="1" latinLnBrk="0" hangingPunct="1">
              <a:spcBef>
                <a:spcPts val="1111"/>
              </a:spcBef>
              <a:spcAft>
                <a:spcPts val="0"/>
              </a:spcAft>
              <a:buClr>
                <a:schemeClr val="accent1"/>
              </a:buClr>
              <a:buSzPct val="80000"/>
              <a:buFont typeface="Wingdings 3" charset="2"/>
              <a:buChar char=""/>
              <a:defRPr sz="1333" b="0" i="0" kern="1200">
                <a:solidFill>
                  <a:schemeClr val="tx1">
                    <a:lumMod val="75000"/>
                    <a:lumOff val="25000"/>
                  </a:schemeClr>
                </a:solidFill>
                <a:latin typeface="+mn-lt"/>
                <a:ea typeface="+mn-ea"/>
                <a:cs typeface="+mn-cs"/>
              </a:defRPr>
            </a:lvl6pPr>
            <a:lvl7pPr marL="2301977" indent="-253997" algn="l" defTabSz="507995" rtl="0" eaLnBrk="1" latinLnBrk="0" hangingPunct="1">
              <a:spcBef>
                <a:spcPts val="1111"/>
              </a:spcBef>
              <a:spcAft>
                <a:spcPts val="0"/>
              </a:spcAft>
              <a:buClr>
                <a:schemeClr val="accent1"/>
              </a:buClr>
              <a:buSzPct val="80000"/>
              <a:buFont typeface="Wingdings 3" charset="2"/>
              <a:buChar char=""/>
              <a:defRPr sz="1333" b="0" i="0" kern="1200">
                <a:solidFill>
                  <a:schemeClr val="tx1">
                    <a:lumMod val="75000"/>
                    <a:lumOff val="25000"/>
                  </a:schemeClr>
                </a:solidFill>
                <a:latin typeface="+mn-lt"/>
                <a:ea typeface="+mn-ea"/>
                <a:cs typeface="+mn-cs"/>
              </a:defRPr>
            </a:lvl7pPr>
            <a:lvl8pPr marL="2509975" indent="-253997" algn="l" defTabSz="507995" rtl="0" eaLnBrk="1" latinLnBrk="0" hangingPunct="1">
              <a:spcBef>
                <a:spcPts val="1111"/>
              </a:spcBef>
              <a:spcAft>
                <a:spcPts val="0"/>
              </a:spcAft>
              <a:buClr>
                <a:schemeClr val="accent1"/>
              </a:buClr>
              <a:buSzPct val="80000"/>
              <a:buFont typeface="Wingdings 3" charset="2"/>
              <a:buChar char=""/>
              <a:defRPr sz="1333" b="0" i="0" kern="1200">
                <a:solidFill>
                  <a:schemeClr val="tx1">
                    <a:lumMod val="75000"/>
                    <a:lumOff val="25000"/>
                  </a:schemeClr>
                </a:solidFill>
                <a:latin typeface="+mn-lt"/>
                <a:ea typeface="+mn-ea"/>
                <a:cs typeface="+mn-cs"/>
              </a:defRPr>
            </a:lvl8pPr>
            <a:lvl9pPr marL="2762417" indent="-253997" algn="l" defTabSz="507995" rtl="0" eaLnBrk="1" latinLnBrk="0" hangingPunct="1">
              <a:spcBef>
                <a:spcPts val="1111"/>
              </a:spcBef>
              <a:spcAft>
                <a:spcPts val="0"/>
              </a:spcAft>
              <a:buClr>
                <a:schemeClr val="accent1"/>
              </a:buClr>
              <a:buSzPct val="80000"/>
              <a:buFont typeface="Wingdings 3" charset="2"/>
              <a:buChar char=""/>
              <a:defRPr sz="1333" b="0" i="0" kern="1200">
                <a:solidFill>
                  <a:schemeClr val="tx1">
                    <a:lumMod val="75000"/>
                    <a:lumOff val="25000"/>
                  </a:schemeClr>
                </a:solidFill>
                <a:latin typeface="+mn-lt"/>
                <a:ea typeface="+mn-ea"/>
                <a:cs typeface="+mn-cs"/>
              </a:defRPr>
            </a:lvl9pPr>
          </a:lstStyle>
          <a:p>
            <a:pPr>
              <a:spcBef>
                <a:spcPts val="0"/>
              </a:spcBef>
              <a:buFont typeface="Wingdings" panose="05000000000000000000" pitchFamily="2" charset="2"/>
              <a:buChar char="Ø"/>
            </a:pPr>
            <a:r>
              <a:rPr lang="en-US" sz="2933" b="1" u="sng" dirty="0" smtClean="0">
                <a:solidFill>
                  <a:srgbClr val="000000"/>
                </a:solidFill>
                <a:latin typeface="Arial"/>
                <a:ea typeface="Arial"/>
                <a:cs typeface="Arial"/>
                <a:sym typeface="Arial"/>
              </a:rPr>
              <a:t>Eyepiece:</a:t>
            </a:r>
            <a:r>
              <a:rPr lang="en-US" sz="2933" dirty="0" smtClean="0">
                <a:solidFill>
                  <a:srgbClr val="000000"/>
                </a:solidFill>
                <a:latin typeface="Arial"/>
                <a:ea typeface="Arial"/>
                <a:cs typeface="Arial"/>
                <a:sym typeface="Arial"/>
              </a:rPr>
              <a:t> allows you to see object on slide by 10 times its normal size</a:t>
            </a:r>
          </a:p>
          <a:p>
            <a:pPr>
              <a:spcBef>
                <a:spcPts val="0"/>
              </a:spcBef>
              <a:buFont typeface="Wingdings" panose="05000000000000000000" pitchFamily="2" charset="2"/>
              <a:buChar char="Ø"/>
            </a:pPr>
            <a:endParaRPr lang="en-US" sz="2933" dirty="0" smtClean="0">
              <a:solidFill>
                <a:srgbClr val="000000"/>
              </a:solidFill>
              <a:latin typeface="Arial"/>
              <a:ea typeface="Arial"/>
              <a:cs typeface="Arial"/>
              <a:sym typeface="Arial"/>
            </a:endParaRPr>
          </a:p>
          <a:p>
            <a:pPr>
              <a:spcBef>
                <a:spcPts val="0"/>
              </a:spcBef>
              <a:buFont typeface="Wingdings" panose="05000000000000000000" pitchFamily="2" charset="2"/>
              <a:buChar char="Ø"/>
            </a:pPr>
            <a:r>
              <a:rPr lang="en-US" sz="2933" b="1" u="sng" dirty="0" smtClean="0">
                <a:solidFill>
                  <a:srgbClr val="000000"/>
                </a:solidFill>
                <a:latin typeface="Arial"/>
                <a:ea typeface="Arial"/>
                <a:cs typeface="Arial"/>
              </a:rPr>
              <a:t>Body tube</a:t>
            </a:r>
            <a:r>
              <a:rPr lang="en-US" sz="2933" dirty="0" smtClean="0">
                <a:solidFill>
                  <a:srgbClr val="000000"/>
                </a:solidFill>
                <a:latin typeface="Arial"/>
                <a:ea typeface="Arial"/>
                <a:cs typeface="Arial"/>
              </a:rPr>
              <a:t>: separates the lens in the eyepiece from the objective lens </a:t>
            </a:r>
          </a:p>
          <a:p>
            <a:pPr>
              <a:spcBef>
                <a:spcPts val="0"/>
              </a:spcBef>
              <a:buFont typeface="Wingdings" panose="05000000000000000000" pitchFamily="2" charset="2"/>
              <a:buChar char="Ø"/>
            </a:pPr>
            <a:endParaRPr lang="en-US" sz="2933" dirty="0">
              <a:solidFill>
                <a:srgbClr val="000000"/>
              </a:solidFill>
              <a:latin typeface="Arial"/>
              <a:ea typeface="Arial"/>
              <a:cs typeface="Arial"/>
            </a:endParaRPr>
          </a:p>
          <a:p>
            <a:pPr>
              <a:spcBef>
                <a:spcPts val="0"/>
              </a:spcBef>
              <a:buFont typeface="Wingdings" panose="05000000000000000000" pitchFamily="2" charset="2"/>
              <a:buChar char="Ø"/>
            </a:pPr>
            <a:r>
              <a:rPr lang="en-US" sz="2933" b="1" u="sng" dirty="0" smtClean="0">
                <a:solidFill>
                  <a:srgbClr val="000000"/>
                </a:solidFill>
                <a:latin typeface="Arial"/>
                <a:ea typeface="Arial"/>
                <a:cs typeface="Arial"/>
              </a:rPr>
              <a:t>Nosepiece</a:t>
            </a:r>
            <a:r>
              <a:rPr lang="en-US" sz="2933" dirty="0" smtClean="0">
                <a:solidFill>
                  <a:srgbClr val="000000"/>
                </a:solidFill>
                <a:latin typeface="Arial"/>
                <a:ea typeface="Arial"/>
                <a:cs typeface="Arial"/>
              </a:rPr>
              <a:t>: holds the objective lenses</a:t>
            </a:r>
          </a:p>
          <a:p>
            <a:pPr marL="0" indent="0">
              <a:spcBef>
                <a:spcPts val="0"/>
              </a:spcBef>
              <a:buNone/>
            </a:pPr>
            <a:endParaRPr lang="en-US" sz="2933" dirty="0" smtClean="0">
              <a:solidFill>
                <a:srgbClr val="000000"/>
              </a:solidFill>
              <a:latin typeface="Arial"/>
              <a:ea typeface="Arial"/>
              <a:cs typeface="Arial"/>
              <a:sym typeface="Arial"/>
            </a:endParaRPr>
          </a:p>
        </p:txBody>
      </p:sp>
    </p:spTree>
    <p:extLst>
      <p:ext uri="{BB962C8B-B14F-4D97-AF65-F5344CB8AC3E}">
        <p14:creationId xmlns:p14="http://schemas.microsoft.com/office/powerpoint/2010/main" val="423814666"/>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2" name="Rectangle 1"/>
          <p:cNvSpPr/>
          <p:nvPr/>
        </p:nvSpPr>
        <p:spPr>
          <a:xfrm>
            <a:off x="2032000" y="645842"/>
            <a:ext cx="5917005" cy="923330"/>
          </a:xfrm>
          <a:prstGeom prst="rect">
            <a:avLst/>
          </a:prstGeom>
          <a:noFill/>
        </p:spPr>
        <p:txBody>
          <a:bodyPr wrap="none" lIns="91440" tIns="45720" rIns="91440" bIns="45720">
            <a:spAutoFit/>
          </a:bodyPr>
          <a:lstStyle/>
          <a:p>
            <a:pPr algn="ctr"/>
            <a:r>
              <a:rPr lang="en-US" sz="54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Microscope parts</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6" name="Shape 27"/>
          <p:cNvSpPr txBox="1">
            <a:spLocks/>
          </p:cNvSpPr>
          <p:nvPr/>
        </p:nvSpPr>
        <p:spPr>
          <a:xfrm>
            <a:off x="387655" y="2394728"/>
            <a:ext cx="9574225" cy="2226024"/>
          </a:xfrm>
          <a:prstGeom prst="rect">
            <a:avLst/>
          </a:prstGeom>
        </p:spPr>
        <p:txBody>
          <a:bodyPr lIns="38100" tIns="38100" rIns="38100" bIns="38100" anchor="t" anchorCtr="0">
            <a:noAutofit/>
          </a:bodyPr>
          <a:lstStyle>
            <a:lvl1pPr marL="380996" indent="-380996" algn="l" defTabSz="507995" rtl="0" eaLnBrk="1" latinLnBrk="0" hangingPunct="1">
              <a:spcBef>
                <a:spcPts val="1111"/>
              </a:spcBef>
              <a:spcAft>
                <a:spcPts val="0"/>
              </a:spcAft>
              <a:buClr>
                <a:schemeClr val="accent1"/>
              </a:buClr>
              <a:buSzPct val="80000"/>
              <a:buFont typeface="Wingdings 3" charset="2"/>
              <a:buChar char=""/>
              <a:defRPr sz="2000" b="0" i="0" kern="1200">
                <a:solidFill>
                  <a:schemeClr val="tx1">
                    <a:lumMod val="75000"/>
                    <a:lumOff val="25000"/>
                  </a:schemeClr>
                </a:solidFill>
                <a:latin typeface="+mn-lt"/>
                <a:ea typeface="+mn-ea"/>
                <a:cs typeface="+mn-cs"/>
              </a:defRPr>
            </a:lvl1pPr>
            <a:lvl2pPr marL="761992" indent="-314957" algn="l" defTabSz="507995" rtl="0" eaLnBrk="1" latinLnBrk="0" hangingPunct="1">
              <a:spcBef>
                <a:spcPts val="1111"/>
              </a:spcBef>
              <a:spcAft>
                <a:spcPts val="0"/>
              </a:spcAft>
              <a:buClr>
                <a:schemeClr val="accent1"/>
              </a:buClr>
              <a:buSzPct val="80000"/>
              <a:buFont typeface="Wingdings 3" charset="2"/>
              <a:buChar char=""/>
              <a:defRPr sz="1778" b="0" i="0" kern="1200">
                <a:solidFill>
                  <a:schemeClr val="tx1">
                    <a:lumMod val="75000"/>
                    <a:lumOff val="25000"/>
                  </a:schemeClr>
                </a:solidFill>
                <a:latin typeface="+mn-lt"/>
                <a:ea typeface="+mn-ea"/>
                <a:cs typeface="+mn-cs"/>
              </a:defRPr>
            </a:lvl2pPr>
            <a:lvl3pPr marL="1066789" indent="-253997" algn="l" defTabSz="507995" rtl="0" eaLnBrk="1" latinLnBrk="0" hangingPunct="1">
              <a:spcBef>
                <a:spcPts val="1111"/>
              </a:spcBef>
              <a:spcAft>
                <a:spcPts val="0"/>
              </a:spcAft>
              <a:buClr>
                <a:schemeClr val="accent1"/>
              </a:buClr>
              <a:buSzPct val="80000"/>
              <a:buFont typeface="Wingdings 3" charset="2"/>
              <a:buChar char=""/>
              <a:defRPr sz="1556" b="0" i="0" kern="1200">
                <a:solidFill>
                  <a:schemeClr val="tx1">
                    <a:lumMod val="75000"/>
                    <a:lumOff val="25000"/>
                  </a:schemeClr>
                </a:solidFill>
                <a:latin typeface="+mn-lt"/>
                <a:ea typeface="+mn-ea"/>
                <a:cs typeface="+mn-cs"/>
              </a:defRPr>
            </a:lvl3pPr>
            <a:lvl4pPr marL="1371586" indent="-253997" algn="l" defTabSz="507995" rtl="0" eaLnBrk="1" latinLnBrk="0" hangingPunct="1">
              <a:spcBef>
                <a:spcPts val="1111"/>
              </a:spcBef>
              <a:spcAft>
                <a:spcPts val="0"/>
              </a:spcAft>
              <a:buClr>
                <a:schemeClr val="accent1"/>
              </a:buClr>
              <a:buSzPct val="80000"/>
              <a:buFont typeface="Wingdings 3" charset="2"/>
              <a:buChar char=""/>
              <a:defRPr sz="1333" b="0" i="0" kern="1200">
                <a:solidFill>
                  <a:schemeClr val="tx1">
                    <a:lumMod val="75000"/>
                    <a:lumOff val="25000"/>
                  </a:schemeClr>
                </a:solidFill>
                <a:latin typeface="+mn-lt"/>
                <a:ea typeface="+mn-ea"/>
                <a:cs typeface="+mn-cs"/>
              </a:defRPr>
            </a:lvl4pPr>
            <a:lvl5pPr marL="1676383" indent="-253997" algn="l" defTabSz="507995" rtl="0" eaLnBrk="1" latinLnBrk="0" hangingPunct="1">
              <a:spcBef>
                <a:spcPts val="1111"/>
              </a:spcBef>
              <a:spcAft>
                <a:spcPts val="0"/>
              </a:spcAft>
              <a:buClr>
                <a:schemeClr val="accent1"/>
              </a:buClr>
              <a:buSzPct val="80000"/>
              <a:buFont typeface="Wingdings 3" charset="2"/>
              <a:buChar char=""/>
              <a:defRPr sz="1333" b="0" i="0" kern="1200">
                <a:solidFill>
                  <a:schemeClr val="tx1">
                    <a:lumMod val="75000"/>
                    <a:lumOff val="25000"/>
                  </a:schemeClr>
                </a:solidFill>
                <a:latin typeface="+mn-lt"/>
                <a:ea typeface="+mn-ea"/>
                <a:cs typeface="+mn-cs"/>
              </a:defRPr>
            </a:lvl5pPr>
            <a:lvl6pPr marL="2016202" indent="-253997" algn="l" defTabSz="507995" rtl="0" eaLnBrk="1" latinLnBrk="0" hangingPunct="1">
              <a:spcBef>
                <a:spcPts val="1111"/>
              </a:spcBef>
              <a:spcAft>
                <a:spcPts val="0"/>
              </a:spcAft>
              <a:buClr>
                <a:schemeClr val="accent1"/>
              </a:buClr>
              <a:buSzPct val="80000"/>
              <a:buFont typeface="Wingdings 3" charset="2"/>
              <a:buChar char=""/>
              <a:defRPr sz="1333" b="0" i="0" kern="1200">
                <a:solidFill>
                  <a:schemeClr val="tx1">
                    <a:lumMod val="75000"/>
                    <a:lumOff val="25000"/>
                  </a:schemeClr>
                </a:solidFill>
                <a:latin typeface="+mn-lt"/>
                <a:ea typeface="+mn-ea"/>
                <a:cs typeface="+mn-cs"/>
              </a:defRPr>
            </a:lvl6pPr>
            <a:lvl7pPr marL="2301977" indent="-253997" algn="l" defTabSz="507995" rtl="0" eaLnBrk="1" latinLnBrk="0" hangingPunct="1">
              <a:spcBef>
                <a:spcPts val="1111"/>
              </a:spcBef>
              <a:spcAft>
                <a:spcPts val="0"/>
              </a:spcAft>
              <a:buClr>
                <a:schemeClr val="accent1"/>
              </a:buClr>
              <a:buSzPct val="80000"/>
              <a:buFont typeface="Wingdings 3" charset="2"/>
              <a:buChar char=""/>
              <a:defRPr sz="1333" b="0" i="0" kern="1200">
                <a:solidFill>
                  <a:schemeClr val="tx1">
                    <a:lumMod val="75000"/>
                    <a:lumOff val="25000"/>
                  </a:schemeClr>
                </a:solidFill>
                <a:latin typeface="+mn-lt"/>
                <a:ea typeface="+mn-ea"/>
                <a:cs typeface="+mn-cs"/>
              </a:defRPr>
            </a:lvl7pPr>
            <a:lvl8pPr marL="2509975" indent="-253997" algn="l" defTabSz="507995" rtl="0" eaLnBrk="1" latinLnBrk="0" hangingPunct="1">
              <a:spcBef>
                <a:spcPts val="1111"/>
              </a:spcBef>
              <a:spcAft>
                <a:spcPts val="0"/>
              </a:spcAft>
              <a:buClr>
                <a:schemeClr val="accent1"/>
              </a:buClr>
              <a:buSzPct val="80000"/>
              <a:buFont typeface="Wingdings 3" charset="2"/>
              <a:buChar char=""/>
              <a:defRPr sz="1333" b="0" i="0" kern="1200">
                <a:solidFill>
                  <a:schemeClr val="tx1">
                    <a:lumMod val="75000"/>
                    <a:lumOff val="25000"/>
                  </a:schemeClr>
                </a:solidFill>
                <a:latin typeface="+mn-lt"/>
                <a:ea typeface="+mn-ea"/>
                <a:cs typeface="+mn-cs"/>
              </a:defRPr>
            </a:lvl8pPr>
            <a:lvl9pPr marL="2762417" indent="-253997" algn="l" defTabSz="507995" rtl="0" eaLnBrk="1" latinLnBrk="0" hangingPunct="1">
              <a:spcBef>
                <a:spcPts val="1111"/>
              </a:spcBef>
              <a:spcAft>
                <a:spcPts val="0"/>
              </a:spcAft>
              <a:buClr>
                <a:schemeClr val="accent1"/>
              </a:buClr>
              <a:buSzPct val="80000"/>
              <a:buFont typeface="Wingdings 3" charset="2"/>
              <a:buChar char=""/>
              <a:defRPr sz="1333" b="0" i="0" kern="1200">
                <a:solidFill>
                  <a:schemeClr val="tx1">
                    <a:lumMod val="75000"/>
                    <a:lumOff val="25000"/>
                  </a:schemeClr>
                </a:solidFill>
                <a:latin typeface="+mn-lt"/>
                <a:ea typeface="+mn-ea"/>
                <a:cs typeface="+mn-cs"/>
              </a:defRPr>
            </a:lvl9pPr>
          </a:lstStyle>
          <a:p>
            <a:pPr marL="0" indent="0">
              <a:spcBef>
                <a:spcPts val="0"/>
              </a:spcBef>
              <a:buNone/>
            </a:pPr>
            <a:endParaRPr lang="en-US" sz="2933" dirty="0" smtClean="0">
              <a:solidFill>
                <a:srgbClr val="000000"/>
              </a:solidFill>
              <a:latin typeface="Arial"/>
              <a:ea typeface="Arial"/>
              <a:cs typeface="Arial"/>
              <a:sym typeface="Arial"/>
            </a:endParaRPr>
          </a:p>
        </p:txBody>
      </p:sp>
      <p:sp>
        <p:nvSpPr>
          <p:cNvPr id="3" name="Rectangle 2"/>
          <p:cNvSpPr/>
          <p:nvPr/>
        </p:nvSpPr>
        <p:spPr>
          <a:xfrm>
            <a:off x="9562" y="2558890"/>
            <a:ext cx="9961880" cy="5057090"/>
          </a:xfrm>
          <a:prstGeom prst="rect">
            <a:avLst/>
          </a:prstGeom>
        </p:spPr>
        <p:txBody>
          <a:bodyPr wrap="square">
            <a:spAutoFit/>
          </a:bodyPr>
          <a:lstStyle/>
          <a:p>
            <a:pPr lvl="0">
              <a:buFont typeface="Wingdings" panose="05000000000000000000" pitchFamily="2" charset="2"/>
              <a:buChar char="Ø"/>
            </a:pPr>
            <a:r>
              <a:rPr lang="en-US" sz="2933" b="1" u="sng" dirty="0"/>
              <a:t>Objective lens</a:t>
            </a:r>
            <a:r>
              <a:rPr lang="en-US" sz="2933" dirty="0"/>
              <a:t>: 40X (high power) magnifies to 400 times normal size, 10X (low power) magnifies to 100 times normal size; 4X (scanning power) magnifies to 40 times normal </a:t>
            </a:r>
            <a:r>
              <a:rPr lang="en-US" sz="2933" dirty="0" smtClean="0"/>
              <a:t>size</a:t>
            </a:r>
          </a:p>
          <a:p>
            <a:pPr lvl="0">
              <a:buFont typeface="Wingdings" panose="05000000000000000000" pitchFamily="2" charset="2"/>
              <a:buChar char="Ø"/>
            </a:pPr>
            <a:endParaRPr lang="en-US" sz="2933" dirty="0"/>
          </a:p>
          <a:p>
            <a:pPr lvl="0">
              <a:buFont typeface="Wingdings" panose="05000000000000000000" pitchFamily="2" charset="2"/>
              <a:buChar char="Ø"/>
            </a:pPr>
            <a:r>
              <a:rPr lang="en-US" sz="2933" b="1" u="sng" dirty="0" smtClean="0"/>
              <a:t>Stage</a:t>
            </a:r>
            <a:r>
              <a:rPr lang="en-US" sz="2933" dirty="0" smtClean="0"/>
              <a:t>: supports the slide</a:t>
            </a:r>
          </a:p>
          <a:p>
            <a:pPr lvl="0">
              <a:buFont typeface="Wingdings" panose="05000000000000000000" pitchFamily="2" charset="2"/>
              <a:buChar char="Ø"/>
            </a:pPr>
            <a:endParaRPr lang="en-US" sz="2933" dirty="0"/>
          </a:p>
          <a:p>
            <a:pPr lvl="0">
              <a:buFont typeface="Wingdings" panose="05000000000000000000" pitchFamily="2" charset="2"/>
              <a:buChar char="Ø"/>
            </a:pPr>
            <a:r>
              <a:rPr lang="en-US" sz="2933" b="1" u="sng" dirty="0" smtClean="0"/>
              <a:t>Diaphragm</a:t>
            </a:r>
            <a:r>
              <a:rPr lang="en-US" sz="2933" dirty="0" smtClean="0"/>
              <a:t>: used to control the amount of light passing through the lens</a:t>
            </a:r>
          </a:p>
          <a:p>
            <a:pPr lvl="0">
              <a:buFont typeface="Wingdings" panose="05000000000000000000" pitchFamily="2" charset="2"/>
              <a:buChar char="Ø"/>
            </a:pPr>
            <a:endParaRPr lang="en-US" sz="2933" dirty="0"/>
          </a:p>
          <a:p>
            <a:pPr lvl="0"/>
            <a:endParaRPr lang="en-US" sz="2933" dirty="0"/>
          </a:p>
        </p:txBody>
      </p:sp>
    </p:spTree>
    <p:extLst>
      <p:ext uri="{BB962C8B-B14F-4D97-AF65-F5344CB8AC3E}">
        <p14:creationId xmlns:p14="http://schemas.microsoft.com/office/powerpoint/2010/main" val="4247400543"/>
      </p:ext>
    </p:extLst>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2" name="Rectangle 1"/>
          <p:cNvSpPr/>
          <p:nvPr/>
        </p:nvSpPr>
        <p:spPr>
          <a:xfrm>
            <a:off x="2032000" y="645842"/>
            <a:ext cx="5917005" cy="923330"/>
          </a:xfrm>
          <a:prstGeom prst="rect">
            <a:avLst/>
          </a:prstGeom>
          <a:noFill/>
        </p:spPr>
        <p:txBody>
          <a:bodyPr wrap="none" lIns="91440" tIns="45720" rIns="91440" bIns="45720">
            <a:spAutoFit/>
          </a:bodyPr>
          <a:lstStyle/>
          <a:p>
            <a:pPr algn="ctr"/>
            <a:r>
              <a:rPr lang="en-US" sz="54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Microscope parts</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6" name="Shape 27"/>
          <p:cNvSpPr txBox="1">
            <a:spLocks/>
          </p:cNvSpPr>
          <p:nvPr/>
        </p:nvSpPr>
        <p:spPr>
          <a:xfrm>
            <a:off x="387655" y="2394728"/>
            <a:ext cx="9574225" cy="2226024"/>
          </a:xfrm>
          <a:prstGeom prst="rect">
            <a:avLst/>
          </a:prstGeom>
        </p:spPr>
        <p:txBody>
          <a:bodyPr lIns="38100" tIns="38100" rIns="38100" bIns="38100" anchor="t" anchorCtr="0">
            <a:noAutofit/>
          </a:bodyPr>
          <a:lstStyle>
            <a:lvl1pPr marL="380996" indent="-380996" algn="l" defTabSz="507995" rtl="0" eaLnBrk="1" latinLnBrk="0" hangingPunct="1">
              <a:spcBef>
                <a:spcPts val="1111"/>
              </a:spcBef>
              <a:spcAft>
                <a:spcPts val="0"/>
              </a:spcAft>
              <a:buClr>
                <a:schemeClr val="accent1"/>
              </a:buClr>
              <a:buSzPct val="80000"/>
              <a:buFont typeface="Wingdings 3" charset="2"/>
              <a:buChar char=""/>
              <a:defRPr sz="2000" b="0" i="0" kern="1200">
                <a:solidFill>
                  <a:schemeClr val="tx1">
                    <a:lumMod val="75000"/>
                    <a:lumOff val="25000"/>
                  </a:schemeClr>
                </a:solidFill>
                <a:latin typeface="+mn-lt"/>
                <a:ea typeface="+mn-ea"/>
                <a:cs typeface="+mn-cs"/>
              </a:defRPr>
            </a:lvl1pPr>
            <a:lvl2pPr marL="761992" indent="-314957" algn="l" defTabSz="507995" rtl="0" eaLnBrk="1" latinLnBrk="0" hangingPunct="1">
              <a:spcBef>
                <a:spcPts val="1111"/>
              </a:spcBef>
              <a:spcAft>
                <a:spcPts val="0"/>
              </a:spcAft>
              <a:buClr>
                <a:schemeClr val="accent1"/>
              </a:buClr>
              <a:buSzPct val="80000"/>
              <a:buFont typeface="Wingdings 3" charset="2"/>
              <a:buChar char=""/>
              <a:defRPr sz="1778" b="0" i="0" kern="1200">
                <a:solidFill>
                  <a:schemeClr val="tx1">
                    <a:lumMod val="75000"/>
                    <a:lumOff val="25000"/>
                  </a:schemeClr>
                </a:solidFill>
                <a:latin typeface="+mn-lt"/>
                <a:ea typeface="+mn-ea"/>
                <a:cs typeface="+mn-cs"/>
              </a:defRPr>
            </a:lvl2pPr>
            <a:lvl3pPr marL="1066789" indent="-253997" algn="l" defTabSz="507995" rtl="0" eaLnBrk="1" latinLnBrk="0" hangingPunct="1">
              <a:spcBef>
                <a:spcPts val="1111"/>
              </a:spcBef>
              <a:spcAft>
                <a:spcPts val="0"/>
              </a:spcAft>
              <a:buClr>
                <a:schemeClr val="accent1"/>
              </a:buClr>
              <a:buSzPct val="80000"/>
              <a:buFont typeface="Wingdings 3" charset="2"/>
              <a:buChar char=""/>
              <a:defRPr sz="1556" b="0" i="0" kern="1200">
                <a:solidFill>
                  <a:schemeClr val="tx1">
                    <a:lumMod val="75000"/>
                    <a:lumOff val="25000"/>
                  </a:schemeClr>
                </a:solidFill>
                <a:latin typeface="+mn-lt"/>
                <a:ea typeface="+mn-ea"/>
                <a:cs typeface="+mn-cs"/>
              </a:defRPr>
            </a:lvl3pPr>
            <a:lvl4pPr marL="1371586" indent="-253997" algn="l" defTabSz="507995" rtl="0" eaLnBrk="1" latinLnBrk="0" hangingPunct="1">
              <a:spcBef>
                <a:spcPts val="1111"/>
              </a:spcBef>
              <a:spcAft>
                <a:spcPts val="0"/>
              </a:spcAft>
              <a:buClr>
                <a:schemeClr val="accent1"/>
              </a:buClr>
              <a:buSzPct val="80000"/>
              <a:buFont typeface="Wingdings 3" charset="2"/>
              <a:buChar char=""/>
              <a:defRPr sz="1333" b="0" i="0" kern="1200">
                <a:solidFill>
                  <a:schemeClr val="tx1">
                    <a:lumMod val="75000"/>
                    <a:lumOff val="25000"/>
                  </a:schemeClr>
                </a:solidFill>
                <a:latin typeface="+mn-lt"/>
                <a:ea typeface="+mn-ea"/>
                <a:cs typeface="+mn-cs"/>
              </a:defRPr>
            </a:lvl4pPr>
            <a:lvl5pPr marL="1676383" indent="-253997" algn="l" defTabSz="507995" rtl="0" eaLnBrk="1" latinLnBrk="0" hangingPunct="1">
              <a:spcBef>
                <a:spcPts val="1111"/>
              </a:spcBef>
              <a:spcAft>
                <a:spcPts val="0"/>
              </a:spcAft>
              <a:buClr>
                <a:schemeClr val="accent1"/>
              </a:buClr>
              <a:buSzPct val="80000"/>
              <a:buFont typeface="Wingdings 3" charset="2"/>
              <a:buChar char=""/>
              <a:defRPr sz="1333" b="0" i="0" kern="1200">
                <a:solidFill>
                  <a:schemeClr val="tx1">
                    <a:lumMod val="75000"/>
                    <a:lumOff val="25000"/>
                  </a:schemeClr>
                </a:solidFill>
                <a:latin typeface="+mn-lt"/>
                <a:ea typeface="+mn-ea"/>
                <a:cs typeface="+mn-cs"/>
              </a:defRPr>
            </a:lvl5pPr>
            <a:lvl6pPr marL="2016202" indent="-253997" algn="l" defTabSz="507995" rtl="0" eaLnBrk="1" latinLnBrk="0" hangingPunct="1">
              <a:spcBef>
                <a:spcPts val="1111"/>
              </a:spcBef>
              <a:spcAft>
                <a:spcPts val="0"/>
              </a:spcAft>
              <a:buClr>
                <a:schemeClr val="accent1"/>
              </a:buClr>
              <a:buSzPct val="80000"/>
              <a:buFont typeface="Wingdings 3" charset="2"/>
              <a:buChar char=""/>
              <a:defRPr sz="1333" b="0" i="0" kern="1200">
                <a:solidFill>
                  <a:schemeClr val="tx1">
                    <a:lumMod val="75000"/>
                    <a:lumOff val="25000"/>
                  </a:schemeClr>
                </a:solidFill>
                <a:latin typeface="+mn-lt"/>
                <a:ea typeface="+mn-ea"/>
                <a:cs typeface="+mn-cs"/>
              </a:defRPr>
            </a:lvl6pPr>
            <a:lvl7pPr marL="2301977" indent="-253997" algn="l" defTabSz="507995" rtl="0" eaLnBrk="1" latinLnBrk="0" hangingPunct="1">
              <a:spcBef>
                <a:spcPts val="1111"/>
              </a:spcBef>
              <a:spcAft>
                <a:spcPts val="0"/>
              </a:spcAft>
              <a:buClr>
                <a:schemeClr val="accent1"/>
              </a:buClr>
              <a:buSzPct val="80000"/>
              <a:buFont typeface="Wingdings 3" charset="2"/>
              <a:buChar char=""/>
              <a:defRPr sz="1333" b="0" i="0" kern="1200">
                <a:solidFill>
                  <a:schemeClr val="tx1">
                    <a:lumMod val="75000"/>
                    <a:lumOff val="25000"/>
                  </a:schemeClr>
                </a:solidFill>
                <a:latin typeface="+mn-lt"/>
                <a:ea typeface="+mn-ea"/>
                <a:cs typeface="+mn-cs"/>
              </a:defRPr>
            </a:lvl7pPr>
            <a:lvl8pPr marL="2509975" indent="-253997" algn="l" defTabSz="507995" rtl="0" eaLnBrk="1" latinLnBrk="0" hangingPunct="1">
              <a:spcBef>
                <a:spcPts val="1111"/>
              </a:spcBef>
              <a:spcAft>
                <a:spcPts val="0"/>
              </a:spcAft>
              <a:buClr>
                <a:schemeClr val="accent1"/>
              </a:buClr>
              <a:buSzPct val="80000"/>
              <a:buFont typeface="Wingdings 3" charset="2"/>
              <a:buChar char=""/>
              <a:defRPr sz="1333" b="0" i="0" kern="1200">
                <a:solidFill>
                  <a:schemeClr val="tx1">
                    <a:lumMod val="75000"/>
                    <a:lumOff val="25000"/>
                  </a:schemeClr>
                </a:solidFill>
                <a:latin typeface="+mn-lt"/>
                <a:ea typeface="+mn-ea"/>
                <a:cs typeface="+mn-cs"/>
              </a:defRPr>
            </a:lvl8pPr>
            <a:lvl9pPr marL="2762417" indent="-253997" algn="l" defTabSz="507995" rtl="0" eaLnBrk="1" latinLnBrk="0" hangingPunct="1">
              <a:spcBef>
                <a:spcPts val="1111"/>
              </a:spcBef>
              <a:spcAft>
                <a:spcPts val="0"/>
              </a:spcAft>
              <a:buClr>
                <a:schemeClr val="accent1"/>
              </a:buClr>
              <a:buSzPct val="80000"/>
              <a:buFont typeface="Wingdings 3" charset="2"/>
              <a:buChar char=""/>
              <a:defRPr sz="1333" b="0" i="0" kern="1200">
                <a:solidFill>
                  <a:schemeClr val="tx1">
                    <a:lumMod val="75000"/>
                    <a:lumOff val="25000"/>
                  </a:schemeClr>
                </a:solidFill>
                <a:latin typeface="+mn-lt"/>
                <a:ea typeface="+mn-ea"/>
                <a:cs typeface="+mn-cs"/>
              </a:defRPr>
            </a:lvl9pPr>
          </a:lstStyle>
          <a:p>
            <a:pPr marL="0" indent="0">
              <a:spcBef>
                <a:spcPts val="0"/>
              </a:spcBef>
              <a:buNone/>
            </a:pPr>
            <a:endParaRPr lang="en-US" sz="2933" dirty="0" smtClean="0">
              <a:solidFill>
                <a:srgbClr val="000000"/>
              </a:solidFill>
              <a:latin typeface="Arial"/>
              <a:ea typeface="Arial"/>
              <a:cs typeface="Arial"/>
              <a:sym typeface="Arial"/>
            </a:endParaRPr>
          </a:p>
        </p:txBody>
      </p:sp>
      <p:sp>
        <p:nvSpPr>
          <p:cNvPr id="3" name="Rectangle 2"/>
          <p:cNvSpPr/>
          <p:nvPr/>
        </p:nvSpPr>
        <p:spPr>
          <a:xfrm>
            <a:off x="9562" y="2558890"/>
            <a:ext cx="9961880" cy="5057090"/>
          </a:xfrm>
          <a:prstGeom prst="rect">
            <a:avLst/>
          </a:prstGeom>
        </p:spPr>
        <p:txBody>
          <a:bodyPr wrap="square">
            <a:spAutoFit/>
          </a:bodyPr>
          <a:lstStyle/>
          <a:p>
            <a:pPr lvl="0">
              <a:buFont typeface="Wingdings" panose="05000000000000000000" pitchFamily="2" charset="2"/>
              <a:buChar char="Ø"/>
            </a:pPr>
            <a:r>
              <a:rPr lang="en-US" sz="2933" b="1" u="sng" dirty="0" smtClean="0"/>
              <a:t>Coarse adjustment</a:t>
            </a:r>
            <a:r>
              <a:rPr lang="en-US" sz="2933" dirty="0" smtClean="0"/>
              <a:t>: knob used to move the stage up and down</a:t>
            </a:r>
          </a:p>
          <a:p>
            <a:pPr lvl="0">
              <a:buFont typeface="Wingdings" panose="05000000000000000000" pitchFamily="2" charset="2"/>
              <a:buChar char="Ø"/>
            </a:pPr>
            <a:endParaRPr lang="en-US" sz="2933" dirty="0"/>
          </a:p>
          <a:p>
            <a:pPr lvl="0">
              <a:buFont typeface="Wingdings" panose="05000000000000000000" pitchFamily="2" charset="2"/>
              <a:buChar char="Ø"/>
            </a:pPr>
            <a:r>
              <a:rPr lang="en-US" sz="2933" b="1" u="sng" dirty="0" smtClean="0"/>
              <a:t>Fine adjustment</a:t>
            </a:r>
            <a:r>
              <a:rPr lang="en-US" sz="2933" dirty="0" smtClean="0"/>
              <a:t>: knob used to make to lens focused</a:t>
            </a:r>
          </a:p>
          <a:p>
            <a:pPr lvl="0">
              <a:buFont typeface="Wingdings" panose="05000000000000000000" pitchFamily="2" charset="2"/>
              <a:buChar char="Ø"/>
            </a:pPr>
            <a:endParaRPr lang="en-US" sz="2933" dirty="0"/>
          </a:p>
          <a:p>
            <a:pPr lvl="0">
              <a:buFont typeface="Wingdings" panose="05000000000000000000" pitchFamily="2" charset="2"/>
              <a:buChar char="Ø"/>
            </a:pPr>
            <a:r>
              <a:rPr lang="en-US" sz="2933" b="1" u="sng" dirty="0" smtClean="0"/>
              <a:t>Arm:</a:t>
            </a:r>
            <a:r>
              <a:rPr lang="en-US" sz="2933" dirty="0" smtClean="0"/>
              <a:t> used to hold and support the body above the stage</a:t>
            </a:r>
          </a:p>
          <a:p>
            <a:pPr lvl="0">
              <a:buFont typeface="Wingdings" panose="05000000000000000000" pitchFamily="2" charset="2"/>
              <a:buChar char="Ø"/>
            </a:pPr>
            <a:endParaRPr lang="en-US" sz="2933" dirty="0"/>
          </a:p>
          <a:p>
            <a:pPr lvl="0">
              <a:buFont typeface="Wingdings" panose="05000000000000000000" pitchFamily="2" charset="2"/>
              <a:buChar char="Ø"/>
            </a:pPr>
            <a:r>
              <a:rPr lang="en-US" sz="2933" b="1" u="sng" dirty="0" smtClean="0"/>
              <a:t>Stage clip</a:t>
            </a:r>
            <a:r>
              <a:rPr lang="en-US" sz="2933" dirty="0" smtClean="0"/>
              <a:t>: used to hold slide in place</a:t>
            </a:r>
          </a:p>
          <a:p>
            <a:pPr lvl="0">
              <a:buFont typeface="Wingdings" panose="05000000000000000000" pitchFamily="2" charset="2"/>
              <a:buChar char="Ø"/>
            </a:pPr>
            <a:endParaRPr lang="en-US" sz="2933" dirty="0"/>
          </a:p>
          <a:p>
            <a:pPr lvl="0">
              <a:buFont typeface="Wingdings" panose="05000000000000000000" pitchFamily="2" charset="2"/>
              <a:buChar char="Ø"/>
            </a:pPr>
            <a:r>
              <a:rPr lang="en-US" sz="2933" b="1" u="sng" dirty="0" smtClean="0"/>
              <a:t>Base</a:t>
            </a:r>
            <a:r>
              <a:rPr lang="en-US" sz="2933" dirty="0" smtClean="0"/>
              <a:t>: bottom support of microscope</a:t>
            </a:r>
            <a:endParaRPr lang="en-US" sz="2933" dirty="0"/>
          </a:p>
          <a:p>
            <a:pPr lvl="0"/>
            <a:endParaRPr lang="en-US" sz="2933" dirty="0"/>
          </a:p>
        </p:txBody>
      </p:sp>
    </p:spTree>
    <p:extLst>
      <p:ext uri="{BB962C8B-B14F-4D97-AF65-F5344CB8AC3E}">
        <p14:creationId xmlns:p14="http://schemas.microsoft.com/office/powerpoint/2010/main" val="3299060664"/>
      </p:ext>
    </p:extLst>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body" idx="4294967295"/>
          </p:nvPr>
        </p:nvSpPr>
        <p:spPr>
          <a:xfrm>
            <a:off x="1036638" y="3098800"/>
            <a:ext cx="8494712" cy="3390900"/>
          </a:xfrm>
          <a:prstGeom prst="rect">
            <a:avLst/>
          </a:prstGeom>
          <a:noFill/>
          <a:ln>
            <a:noFill/>
          </a:ln>
        </p:spPr>
        <p:txBody>
          <a:bodyPr lIns="38100" tIns="38100" rIns="38100" bIns="38100" anchor="t" anchorCtr="0">
            <a:noAutofit/>
          </a:bodyPr>
          <a:lstStyle/>
          <a:p>
            <a:pPr marL="381000" marR="0" lvl="0" indent="-276577" algn="l">
              <a:lnSpc>
                <a:spcPct val="119921"/>
              </a:lnSpc>
              <a:spcBef>
                <a:spcPts val="0"/>
              </a:spcBef>
              <a:spcAft>
                <a:spcPts val="0"/>
              </a:spcAft>
              <a:buClr>
                <a:srgbClr val="000000"/>
              </a:buClr>
              <a:buSzPct val="98765"/>
              <a:buFont typeface="Arial"/>
              <a:buChar char="●"/>
            </a:pPr>
            <a:r>
              <a:rPr lang="en-US" sz="3555" dirty="0">
                <a:solidFill>
                  <a:srgbClr val="000000"/>
                </a:solidFill>
                <a:latin typeface="Arial"/>
                <a:ea typeface="Arial"/>
                <a:cs typeface="Arial"/>
                <a:sym typeface="Arial"/>
              </a:rPr>
              <a:t>Always carry with 2 </a:t>
            </a:r>
            <a:r>
              <a:rPr lang="en-US" sz="3555" dirty="0" smtClean="0">
                <a:solidFill>
                  <a:srgbClr val="000000"/>
                </a:solidFill>
                <a:latin typeface="Arial"/>
                <a:ea typeface="Arial"/>
                <a:cs typeface="Arial"/>
                <a:sym typeface="Arial"/>
              </a:rPr>
              <a:t>hands</a:t>
            </a:r>
          </a:p>
          <a:p>
            <a:pPr marL="381000" marR="0" lvl="0" indent="-276577" algn="l">
              <a:lnSpc>
                <a:spcPct val="119921"/>
              </a:lnSpc>
              <a:spcBef>
                <a:spcPts val="0"/>
              </a:spcBef>
              <a:spcAft>
                <a:spcPts val="0"/>
              </a:spcAft>
              <a:buClr>
                <a:srgbClr val="000000"/>
              </a:buClr>
              <a:buSzPct val="98765"/>
              <a:buFont typeface="Arial"/>
              <a:buChar char="●"/>
            </a:pPr>
            <a:r>
              <a:rPr lang="en-US" sz="3555" dirty="0" smtClean="0">
                <a:solidFill>
                  <a:srgbClr val="000000"/>
                </a:solidFill>
                <a:latin typeface="Arial"/>
                <a:ea typeface="Arial"/>
                <a:cs typeface="Arial"/>
                <a:sym typeface="Arial"/>
              </a:rPr>
              <a:t>Hold the base and the arm</a:t>
            </a:r>
            <a:endParaRPr lang="en-US" sz="3555" dirty="0">
              <a:solidFill>
                <a:srgbClr val="000000"/>
              </a:solidFill>
              <a:latin typeface="Arial"/>
              <a:ea typeface="Arial"/>
              <a:cs typeface="Arial"/>
              <a:sym typeface="Arial"/>
            </a:endParaRPr>
          </a:p>
          <a:p>
            <a:pPr marL="381000" marR="0" lvl="0" indent="-276577" algn="l">
              <a:lnSpc>
                <a:spcPct val="119921"/>
              </a:lnSpc>
              <a:spcBef>
                <a:spcPts val="635"/>
              </a:spcBef>
              <a:spcAft>
                <a:spcPts val="0"/>
              </a:spcAft>
              <a:buClr>
                <a:srgbClr val="000000"/>
              </a:buClr>
              <a:buSzPct val="98765"/>
              <a:buFont typeface="Arial"/>
              <a:buChar char="●"/>
            </a:pPr>
            <a:r>
              <a:rPr lang="en-US" sz="3555" dirty="0" smtClean="0">
                <a:solidFill>
                  <a:srgbClr val="000000"/>
                </a:solidFill>
                <a:latin typeface="Arial"/>
                <a:ea typeface="Arial"/>
                <a:cs typeface="Arial"/>
                <a:sym typeface="Arial"/>
              </a:rPr>
              <a:t>Do </a:t>
            </a:r>
            <a:r>
              <a:rPr lang="en-US" sz="3555" dirty="0">
                <a:solidFill>
                  <a:srgbClr val="000000"/>
                </a:solidFill>
                <a:latin typeface="Arial"/>
                <a:ea typeface="Arial"/>
                <a:cs typeface="Arial"/>
                <a:sym typeface="Arial"/>
              </a:rPr>
              <a:t>not force knobs</a:t>
            </a:r>
          </a:p>
          <a:p>
            <a:pPr marL="381000" marR="0" lvl="0" indent="-276577" algn="l">
              <a:lnSpc>
                <a:spcPct val="119921"/>
              </a:lnSpc>
              <a:spcBef>
                <a:spcPts val="635"/>
              </a:spcBef>
              <a:spcAft>
                <a:spcPts val="0"/>
              </a:spcAft>
              <a:buClr>
                <a:srgbClr val="000000"/>
              </a:buClr>
              <a:buSzPct val="98765"/>
              <a:buFont typeface="Arial"/>
              <a:buChar char="●"/>
            </a:pPr>
            <a:r>
              <a:rPr lang="en-US" sz="3555" dirty="0">
                <a:solidFill>
                  <a:srgbClr val="000000"/>
                </a:solidFill>
                <a:latin typeface="Arial"/>
                <a:ea typeface="Arial"/>
                <a:cs typeface="Arial"/>
                <a:sym typeface="Arial"/>
              </a:rPr>
              <a:t>Always store covered</a:t>
            </a:r>
          </a:p>
          <a:p>
            <a:pPr marL="381000" marR="0" lvl="0" indent="-276577" algn="l">
              <a:lnSpc>
                <a:spcPct val="119921"/>
              </a:lnSpc>
              <a:spcBef>
                <a:spcPts val="635"/>
              </a:spcBef>
              <a:spcAft>
                <a:spcPts val="0"/>
              </a:spcAft>
              <a:buClr>
                <a:srgbClr val="000000"/>
              </a:buClr>
              <a:buSzPct val="98765"/>
              <a:buFont typeface="Arial"/>
              <a:buChar char="●"/>
            </a:pPr>
            <a:r>
              <a:rPr lang="en-US" sz="3555" dirty="0">
                <a:solidFill>
                  <a:srgbClr val="000000"/>
                </a:solidFill>
                <a:latin typeface="Arial"/>
                <a:ea typeface="Arial"/>
                <a:cs typeface="Arial"/>
                <a:sym typeface="Arial"/>
              </a:rPr>
              <a:t>Keep objects clear of desk and cords</a:t>
            </a:r>
          </a:p>
        </p:txBody>
      </p:sp>
      <p:pic>
        <p:nvPicPr>
          <p:cNvPr id="72" name="Shape 72"/>
          <p:cNvPicPr preferRelativeResize="0"/>
          <p:nvPr/>
        </p:nvPicPr>
        <p:blipFill>
          <a:blip r:embed="rId3">
            <a:alphaModFix/>
          </a:blip>
          <a:stretch>
            <a:fillRect/>
          </a:stretch>
        </p:blipFill>
        <p:spPr>
          <a:xfrm>
            <a:off x="166688" y="0"/>
            <a:ext cx="2195512" cy="2470150"/>
          </a:xfrm>
          <a:prstGeom prst="rect">
            <a:avLst/>
          </a:prstGeom>
          <a:noFill/>
          <a:ln>
            <a:noFill/>
          </a:ln>
        </p:spPr>
      </p:pic>
      <p:sp>
        <p:nvSpPr>
          <p:cNvPr id="2" name="Rectangle 1"/>
          <p:cNvSpPr/>
          <p:nvPr/>
        </p:nvSpPr>
        <p:spPr>
          <a:xfrm>
            <a:off x="2428123" y="967085"/>
            <a:ext cx="7103227" cy="830997"/>
          </a:xfrm>
          <a:prstGeom prst="rect">
            <a:avLst/>
          </a:prstGeom>
          <a:noFill/>
        </p:spPr>
        <p:txBody>
          <a:bodyPr wrap="none" lIns="91440" tIns="45720" rIns="91440" bIns="45720">
            <a:spAutoFit/>
          </a:bodyPr>
          <a:lstStyle/>
          <a:p>
            <a:pPr algn="ctr"/>
            <a:r>
              <a:rPr lang="en-US" sz="48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How to use microscope</a:t>
            </a:r>
            <a:endParaRPr lang="en-US" sz="48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cSld>
  <p:clrMapOvr>
    <a:masterClrMapping/>
  </p:clrMapOvr>
  <p:transition spd="slow">
    <p:cut/>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42</TotalTime>
  <Words>617</Words>
  <Application>Microsoft Office PowerPoint</Application>
  <PresentationFormat>Custom</PresentationFormat>
  <Paragraphs>100</Paragraphs>
  <Slides>14</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Wingdings 3</vt:lpstr>
      <vt:lpstr>Arial Black</vt:lpstr>
      <vt:lpstr>Times New Roman</vt:lpstr>
      <vt:lpstr>Century Gothic</vt:lpstr>
      <vt:lpstr>Arial</vt:lpstr>
      <vt:lpstr>Wingdings</vt:lpstr>
      <vt:lpstr>Ion Boardroom</vt:lpstr>
      <vt:lpstr>Parts of the Microscope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Parts of the Microscope</dc:title>
  <cp:lastModifiedBy>Tiffany Dennis</cp:lastModifiedBy>
  <cp:revision>6</cp:revision>
  <dcterms:modified xsi:type="dcterms:W3CDTF">2015-10-19T00:05:30Z</dcterms:modified>
</cp:coreProperties>
</file>