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9" autoAdjust="0"/>
    <p:restoredTop sz="94624" autoAdjust="0"/>
  </p:normalViewPr>
  <p:slideViewPr>
    <p:cSldViewPr>
      <p:cViewPr varScale="1">
        <p:scale>
          <a:sx n="67" d="100"/>
          <a:sy n="67" d="100"/>
        </p:scale>
        <p:origin x="-9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FB5B33-79DB-42A3-A504-34C6DC8F971D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81F5D8-D698-4B03-BA6C-04A48BD025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SUPPLIES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Mrs. Gibbons’ Science Class</a:t>
            </a:r>
            <a:endParaRPr 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000" smtClean="0"/>
              <a:t>THESE ARE THE SUPPLIES YOU WILL NEED IN YOUR SCIENCE                        CLASS THIS YEAR WITH MRS. GIBBONS.  7</a:t>
            </a:r>
            <a:r>
              <a:rPr lang="en-US" sz="2000" baseline="30000" smtClean="0"/>
              <a:t>th</a:t>
            </a:r>
            <a:r>
              <a:rPr lang="en-US" sz="2000" smtClean="0"/>
              <a:t> and 8</a:t>
            </a:r>
            <a:r>
              <a:rPr lang="en-US" sz="2000" baseline="30000" smtClean="0"/>
              <a:t>th</a:t>
            </a:r>
            <a:r>
              <a:rPr lang="en-US" sz="2000" smtClean="0"/>
              <a:t> Grade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Please have the following supplies</a:t>
            </a:r>
            <a:r>
              <a:rPr lang="en-US" smtClean="0"/>
              <a:t> </a:t>
            </a:r>
            <a:r>
              <a:rPr lang="en-US" b="1" u="sng" smtClean="0"/>
              <a:t>everyday</a:t>
            </a:r>
            <a:endParaRPr lang="en-US" smtClean="0"/>
          </a:p>
          <a:p>
            <a:pPr>
              <a:buNone/>
            </a:pPr>
            <a:r>
              <a:rPr lang="en-US" smtClean="0"/>
              <a:t>                                                   </a:t>
            </a:r>
            <a:endParaRPr lang="en-US" dirty="0"/>
          </a:p>
        </p:txBody>
      </p:sp>
      <p:pic>
        <p:nvPicPr>
          <p:cNvPr id="8" name="Picture 7" descr="C:\Users\gloria\AppData\Local\Microsoft\Windows\Temporary Internet Files\Content.IE5\59R0Q6Y3\MC9001047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1600200" cy="80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gloria\AppData\Local\Microsoft\Windows\Temporary Internet Files\Content.IE5\92BAFLK1\MC900012878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362200"/>
            <a:ext cx="1752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gloria\AppData\Local\Microsoft\Windows\Temporary Internet Files\Content.IE5\M3C53H9P\MP900442403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362200"/>
            <a:ext cx="16764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gloria\AppData\Local\Microsoft\Windows\Temporary Internet Files\Content.IE5\59R0Q6Y3\MC900240743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362200"/>
            <a:ext cx="1600200" cy="116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914400" y="426720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PAPER and PENCILS or PENS, RING BINDER NOTEBOOK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Please have the following supplies</a:t>
            </a:r>
            <a:r>
              <a:rPr lang="en-US" dirty="0"/>
              <a:t> </a:t>
            </a:r>
            <a:r>
              <a:rPr lang="en-US" b="1" u="sng" dirty="0"/>
              <a:t>available as needed</a:t>
            </a:r>
            <a:r>
              <a:rPr lang="en-US" dirty="0"/>
              <a:t> </a:t>
            </a:r>
          </a:p>
        </p:txBody>
      </p:sp>
      <p:pic>
        <p:nvPicPr>
          <p:cNvPr id="4" name="Content Placeholder 3" descr="C:\Users\gloria\AppData\Local\Microsoft\Windows\Temporary Internet Files\Content.IE5\6K3N9ZBX\MC900312462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150053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gloria\AppData\Local\Microsoft\Windows\Temporary Internet Files\Content.IE5\6K3N9ZBX\MC900001548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752600"/>
            <a:ext cx="10001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gloria\AppData\Local\Microsoft\Windows\Temporary Internet Files\Content.IE5\59R0Q6Y3\MC900233859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600200"/>
            <a:ext cx="1076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gloria\AppData\Local\Microsoft\Windows\Temporary Internet Files\Content.IE5\92BAFLK1\MC900012843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17526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gloria\AppData\Local\Microsoft\Windows\Temporary Internet Files\Content.IE5\6K3N9ZBX\MC900433879[1]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1752600"/>
            <a:ext cx="106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0" y="3955331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Georgia" pitchFamily="18" charset="0"/>
                <a:cs typeface="David" pitchFamily="34" charset="-79"/>
              </a:rPr>
              <a:t>COLORED MARKERS,  PENCILS OR CRAYONS, GLUE STICKS,  THUMB DRIVE, HIGHLIGHTER, CALCULATOR,  AND PAPER REINFORCERS.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Please </a:t>
            </a:r>
            <a:r>
              <a:rPr lang="en-US" sz="3200" dirty="0"/>
              <a:t>bring the following supplies </a:t>
            </a:r>
            <a:r>
              <a:rPr lang="en-US" sz="3200" b="1" u="sng" dirty="0"/>
              <a:t>as soon as possible</a:t>
            </a:r>
            <a:r>
              <a:rPr lang="en-US" sz="3200" dirty="0"/>
              <a:t> to have in the classroom at all times: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Content Placeholder 3" descr="C:\Users\gloria\AppData\Local\Microsoft\Windows\Temporary Internet Files\Content.IE5\M3C53H9P\MC900013020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gloria\AppData\Local\Microsoft\Windows\Temporary Internet Files\Content.IE5\M3C53H9P\MC900013435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600200"/>
            <a:ext cx="1676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gloria\AppData\Local\Microsoft\Windows\Temporary Internet Files\Content.IE5\59R0Q6Y3\MC900237837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7526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14400" y="3777987"/>
            <a:ext cx="701040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Georgia" pitchFamily="18" charset="0"/>
                <a:cs typeface="David" pitchFamily="34" charset="-79"/>
              </a:rPr>
              <a:t>KLEENEX TISSUES, HAND SANITIZER, COPY PAPER, PAPER TOWELS, BOX OF STAPLES,  AND CLEAR TAPE.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67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95</Words>
  <Application>Microsoft Office PowerPoint</Application>
  <PresentationFormat>On-screen Show (4:3)</PresentationFormat>
  <Paragraphs>10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Opulent</vt:lpstr>
      <vt:lpstr>SCHOOL SUPPLIES</vt:lpstr>
      <vt:lpstr>THESE ARE THE SUPPLIES YOU WILL NEED IN YOUR SCIENCE                        CLASS THIS YEAR WITH MRS. GIBBONS.  7th and 8th Grade</vt:lpstr>
      <vt:lpstr>Please have the following supplies available as needed </vt:lpstr>
      <vt:lpstr> Please bring the following supplies as soon as possible to have in the classroom at all times: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ARE THE SUPPLIES YOU WILL NEED IN YOUR SCIENCE                        CLASS THIS YEAR WITH MRS. GIBBONS.  7th and 8th Grade</dc:title>
  <dc:creator>gloria</dc:creator>
  <cp:lastModifiedBy>gloria</cp:lastModifiedBy>
  <cp:revision>11</cp:revision>
  <dcterms:created xsi:type="dcterms:W3CDTF">2010-08-07T02:16:57Z</dcterms:created>
  <dcterms:modified xsi:type="dcterms:W3CDTF">2010-08-07T03:17:08Z</dcterms:modified>
</cp:coreProperties>
</file>