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notesMasterIdLst>
    <p:notesMasterId r:id="rId10"/>
  </p:notesMasterIdLst>
  <p:sldIdLst>
    <p:sldId id="426" r:id="rId2"/>
    <p:sldId id="433" r:id="rId3"/>
    <p:sldId id="492" r:id="rId4"/>
    <p:sldId id="498" r:id="rId5"/>
    <p:sldId id="484" r:id="rId6"/>
    <p:sldId id="500" r:id="rId7"/>
    <p:sldId id="499" r:id="rId8"/>
    <p:sldId id="434" r:id="rId9"/>
  </p:sldIdLst>
  <p:sldSz cx="9144000" cy="5715000" type="screen16x10"/>
  <p:notesSz cx="6858000" cy="9144000"/>
  <p:embeddedFontLst>
    <p:embeddedFont>
      <p:font typeface="Orly's Font 2" panose="020B060402020202020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Verdana" panose="020B0604030504040204" pitchFamily="34" charset="0"/>
      <p:regular r:id="rId16"/>
      <p:bold r:id="rId17"/>
      <p:italic r:id="rId18"/>
      <p:boldItalic r:id="rId19"/>
    </p:embeddedFont>
    <p:embeddedFont>
      <p:font typeface="ＭＳ ゴシック" panose="020B0609070205080204" pitchFamily="49" charset="-128"/>
      <p:regular r:id="rId20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eacher" initials="T" lastIdx="5" clrIdx="0"/>
  <p:cmAuthor id="1" name="Innovative Computing" initials="IC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09" autoAdjust="0"/>
    <p:restoredTop sz="94849" autoAdjust="0"/>
  </p:normalViewPr>
  <p:slideViewPr>
    <p:cSldViewPr>
      <p:cViewPr>
        <p:scale>
          <a:sx n="100" d="100"/>
          <a:sy n="100" d="100"/>
        </p:scale>
        <p:origin x="1134" y="750"/>
      </p:cViewPr>
      <p:guideLst>
        <p:guide orient="horz" pos="151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3" d="100"/>
          <a:sy n="73" d="100"/>
        </p:scale>
        <p:origin x="-2584" y="-112"/>
      </p:cViewPr>
      <p:guideLst>
        <p:guide orient="horz" pos="2880"/>
        <p:guide pos="2160"/>
      </p:guideLst>
    </p:cSldViewPr>
  </p:notesViewPr>
  <p:gridSpacing cx="114300" cy="1143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139CB-FC8D-44BF-B5C4-C14ECADF62A0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CE615-EFDB-420A-87DA-FB6ECB7719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30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CE615-EFDB-420A-87DA-FB6ECB7719F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878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CE615-EFDB-420A-87DA-FB6ECB7719F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90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CE615-EFDB-420A-87DA-FB6ECB7719F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606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CE615-EFDB-420A-87DA-FB6ECB7719F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606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CE615-EFDB-420A-87DA-FB6ECB7719F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89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CE615-EFDB-420A-87DA-FB6ECB7719F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89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CE615-EFDB-420A-87DA-FB6ECB7719F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89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CE615-EFDB-420A-87DA-FB6ECB7719F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96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3810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t's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221881" y="183731"/>
            <a:ext cx="2635623" cy="556589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accent5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dirty="0" smtClean="0">
                <a:solidFill>
                  <a:schemeClr val="bg1"/>
                </a:solidFill>
                <a:latin typeface="Orly's Font 2" pitchFamily="66" charset="0"/>
              </a:rPr>
              <a:t>Let’s Review</a:t>
            </a:r>
            <a:endParaRPr lang="en-US" sz="2400" dirty="0">
              <a:solidFill>
                <a:schemeClr val="bg1"/>
              </a:solidFill>
              <a:latin typeface="Orly's Font 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883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Common Mist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221876" y="183731"/>
            <a:ext cx="5150224" cy="556589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accent5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dirty="0" smtClean="0">
                <a:solidFill>
                  <a:schemeClr val="bg1"/>
                </a:solidFill>
                <a:latin typeface="Orly's Font 2" pitchFamily="66" charset="0"/>
              </a:rPr>
              <a:t>A Common Misunderstanding</a:t>
            </a:r>
            <a:endParaRPr lang="en-US" sz="2400" dirty="0">
              <a:solidFill>
                <a:schemeClr val="bg1"/>
              </a:solidFill>
              <a:latin typeface="Orly's Font 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026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e Les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221881" y="183731"/>
            <a:ext cx="2635623" cy="556589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accent5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dirty="0" smtClean="0">
                <a:solidFill>
                  <a:schemeClr val="bg1"/>
                </a:solidFill>
                <a:latin typeface="Orly's Font 2" pitchFamily="66" charset="0"/>
              </a:rPr>
              <a:t>Core Lesson</a:t>
            </a:r>
            <a:endParaRPr lang="en-US" sz="2400" dirty="0">
              <a:solidFill>
                <a:schemeClr val="bg1"/>
              </a:solidFill>
              <a:latin typeface="Orly's Font 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673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" y="114300"/>
            <a:ext cx="8915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6" name="Picture 5" descr="C:\Users\Eric Westendorf\Dropbox\LearnZillion\marketing\Logo\NEW LOGO!\LearnZillion just the long logo-01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173982"/>
            <a:ext cx="2400300" cy="43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9" r:id="rId2"/>
    <p:sldLayoutId id="2147483702" r:id="rId3"/>
    <p:sldLayoutId id="2147483715" r:id="rId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4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</a:defRPr>
      </a:lvl9pPr>
    </p:titleStyle>
    <p:bodyStyle>
      <a:lvl1pPr marL="228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400" kern="1200">
          <a:solidFill>
            <a:schemeClr val="tx1"/>
          </a:solidFill>
          <a:latin typeface="Orly's Font 2" pitchFamily="66" charset="0"/>
          <a:ea typeface="+mn-ea"/>
          <a:cs typeface="+mn-cs"/>
        </a:defRPr>
      </a:lvl1pPr>
      <a:lvl2pPr marL="5715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Orly's Font 2" pitchFamily="66" charset="0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Orly's Font 2" pitchFamily="66" charset="0"/>
          <a:ea typeface="+mn-ea"/>
          <a:cs typeface="+mn-cs"/>
        </a:defRPr>
      </a:lvl3pPr>
      <a:lvl4pPr marL="12573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Orly's Font 2" pitchFamily="66" charset="0"/>
          <a:ea typeface="+mn-ea"/>
          <a:cs typeface="+mn-cs"/>
        </a:defRPr>
      </a:lvl4pPr>
      <a:lvl5pPr marL="1600200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2400" kern="1200">
          <a:solidFill>
            <a:schemeClr val="tx1"/>
          </a:solidFill>
          <a:latin typeface="Orly's Font 2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3.pd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d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.pd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9.pdf"/><Relationship Id="rId7" Type="http://schemas.openxmlformats.org/officeDocument/2006/relationships/image" Target="../media/image3.pd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2.pdf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9.pdf"/><Relationship Id="rId7" Type="http://schemas.openxmlformats.org/officeDocument/2006/relationships/image" Target="../media/image3.pd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2.pdf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9.pdf"/><Relationship Id="rId7" Type="http://schemas.openxmlformats.org/officeDocument/2006/relationships/image" Target="../media/image3.pd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2.pdf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Callout 10"/>
          <p:cNvSpPr/>
          <p:nvPr/>
        </p:nvSpPr>
        <p:spPr>
          <a:xfrm>
            <a:off x="6553200" y="1714500"/>
            <a:ext cx="2133600" cy="1143000"/>
          </a:xfrm>
          <a:prstGeom prst="wedgeEllipseCallout">
            <a:avLst>
              <a:gd name="adj1" fmla="val -41286"/>
              <a:gd name="adj2" fmla="val 72944"/>
            </a:avLst>
          </a:prstGeom>
          <a:solidFill>
            <a:schemeClr val="accent2"/>
          </a:solidFill>
          <a:ln w="38100">
            <a:solidFill>
              <a:schemeClr val="accent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 smtClean="0">
              <a:solidFill>
                <a:schemeClr val="tx1"/>
              </a:solidFill>
              <a:latin typeface="Orly's Font 2" pitchFamily="66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152400" y="1485900"/>
            <a:ext cx="2438400" cy="1524000"/>
          </a:xfrm>
          <a:prstGeom prst="wedgeEllipseCallout">
            <a:avLst>
              <a:gd name="adj1" fmla="val 39072"/>
              <a:gd name="adj2" fmla="val 70722"/>
            </a:avLst>
          </a:prstGeom>
          <a:solidFill>
            <a:schemeClr val="accent2"/>
          </a:solidFill>
          <a:ln w="38100">
            <a:solidFill>
              <a:schemeClr val="accent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 smtClean="0">
              <a:solidFill>
                <a:schemeClr val="tx1"/>
              </a:solidFill>
              <a:latin typeface="Orly's Font 2" pitchFamily="66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190500"/>
            <a:ext cx="9144000" cy="1384995"/>
          </a:xfr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800" dirty="0" smtClean="0">
                <a:solidFill>
                  <a:schemeClr val="accent5"/>
                </a:solidFill>
              </a:rPr>
              <a:t>How can knowing </a:t>
            </a:r>
            <a:br>
              <a:rPr lang="en-US" sz="2800" dirty="0" smtClean="0">
                <a:solidFill>
                  <a:schemeClr val="accent5"/>
                </a:solidFill>
              </a:rPr>
            </a:br>
            <a:r>
              <a:rPr lang="en-US" sz="2800" dirty="0" smtClean="0">
                <a:solidFill>
                  <a:schemeClr val="accent5"/>
                </a:solidFill>
              </a:rPr>
              <a:t>multiplication quick facts </a:t>
            </a:r>
            <a:br>
              <a:rPr lang="en-US" sz="2800" dirty="0" smtClean="0">
                <a:solidFill>
                  <a:schemeClr val="accent5"/>
                </a:solidFill>
              </a:rPr>
            </a:br>
            <a:r>
              <a:rPr lang="en-US" sz="2800" dirty="0" smtClean="0">
                <a:solidFill>
                  <a:schemeClr val="accent5"/>
                </a:solidFill>
              </a:rPr>
              <a:t>help you divide fluently?</a:t>
            </a:r>
            <a:endParaRPr lang="en-US" sz="2800" dirty="0">
              <a:solidFill>
                <a:schemeClr val="accent5"/>
              </a:solidFill>
            </a:endParaRPr>
          </a:p>
        </p:txBody>
      </p:sp>
      <p:sp>
        <p:nvSpPr>
          <p:cNvPr id="23" name="Text Placeholder 1"/>
          <p:cNvSpPr txBox="1">
            <a:spLocks/>
          </p:cNvSpPr>
          <p:nvPr/>
        </p:nvSpPr>
        <p:spPr bwMode="auto">
          <a:xfrm>
            <a:off x="364670" y="1625600"/>
            <a:ext cx="199753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Orly's Font 2" pitchFamily="66" charset="0"/>
                <a:cs typeface="+mn-cs"/>
              </a:rPr>
              <a:t>I know that </a:t>
            </a:r>
            <a:b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Orly's Font 2" pitchFamily="66" charset="0"/>
                <a:cs typeface="+mn-cs"/>
              </a:rPr>
            </a:b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Orly's Font 2" pitchFamily="66" charset="0"/>
                <a:cs typeface="+mn-cs"/>
              </a:rPr>
              <a:t>6 X 2 = 12 </a:t>
            </a:r>
            <a:b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Orly's Font 2" pitchFamily="66" charset="0"/>
                <a:cs typeface="+mn-cs"/>
              </a:rPr>
            </a:b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Orly's Font 2" pitchFamily="66" charset="0"/>
                <a:cs typeface="+mn-cs"/>
              </a:rPr>
              <a:t>and </a:t>
            </a:r>
            <a:b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Orly's Font 2" pitchFamily="66" charset="0"/>
                <a:cs typeface="+mn-cs"/>
              </a:rPr>
            </a:b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Orly's Font 2" pitchFamily="66" charset="0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Orly's Font 2" pitchFamily="66" charset="0"/>
                <a:cs typeface="+mn-cs"/>
              </a:rPr>
              <a:t> X 6 = 12</a:t>
            </a:r>
          </a:p>
        </p:txBody>
      </p:sp>
      <p:sp>
        <p:nvSpPr>
          <p:cNvPr id="21" name="Text Placeholder 1"/>
          <p:cNvSpPr txBox="1">
            <a:spLocks/>
          </p:cNvSpPr>
          <p:nvPr/>
        </p:nvSpPr>
        <p:spPr bwMode="auto">
          <a:xfrm>
            <a:off x="6591300" y="1931769"/>
            <a:ext cx="20955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Orly's Font 2" pitchFamily="66" charset="0"/>
                <a:cs typeface="+mn-cs"/>
              </a:rPr>
              <a:t>So does </a:t>
            </a:r>
            <a:b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Orly's Font 2" pitchFamily="66" charset="0"/>
                <a:cs typeface="+mn-cs"/>
              </a:rPr>
            </a:b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Orly's Font 2" pitchFamily="66" charset="0"/>
                <a:cs typeface="+mn-cs"/>
              </a:rPr>
              <a:t>12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Orly's Font 2"/>
                <a:ea typeface="ＭＳ ゴシック"/>
                <a:cs typeface="Orly's Font 2"/>
              </a:rPr>
              <a:t>÷ 2 = 6 ?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Orly's Font 2"/>
                <a:cs typeface="Orly's Font 2"/>
              </a:rPr>
              <a:t>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Orly's Font 2"/>
              <a:cs typeface="Orly's Font 2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 l="22373" t="22003" r="22712" b="17913"/>
              <a:stretch>
                <a:fillRect/>
              </a:stretch>
            </p:blipFill>
          </mc:Choice>
          <mc:Fallback>
            <p:blipFill>
              <a:blip r:embed="rId4"/>
              <a:srcRect l="22373" t="22003" r="22712" b="17913"/>
              <a:stretch>
                <a:fillRect/>
              </a:stretch>
            </p:blipFill>
          </mc:Fallback>
        </mc:AlternateContent>
        <p:spPr bwMode="auto">
          <a:xfrm>
            <a:off x="2311758" y="2628900"/>
            <a:ext cx="226024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rcRect l="22253" t="19923" r="20055" b="17241"/>
              <a:stretch>
                <a:fillRect/>
              </a:stretch>
            </p:blipFill>
          </mc:Choice>
          <mc:Fallback>
            <p:blipFill>
              <a:blip r:embed="rId6"/>
              <a:srcRect l="22253" t="19923" r="20055" b="17241"/>
              <a:stretch>
                <a:fillRect/>
              </a:stretch>
            </p:blipFill>
          </mc:Fallback>
        </mc:AlternateContent>
        <p:spPr bwMode="auto">
          <a:xfrm>
            <a:off x="4495800" y="2476500"/>
            <a:ext cx="2667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7094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2" grpId="0" build="p"/>
      <p:bldP spid="23" grpId="0" build="p"/>
      <p:bldP spid="2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636573"/>
            <a:ext cx="7924800" cy="1754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chemeClr val="accent5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In this lesson you </a:t>
            </a:r>
            <a:r>
              <a:rPr lang="en-US" sz="3600" dirty="0" smtClean="0">
                <a:solidFill>
                  <a:schemeClr val="accent5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will </a:t>
            </a:r>
            <a:br>
              <a:rPr lang="en-US" sz="3600" dirty="0" smtClean="0">
                <a:solidFill>
                  <a:schemeClr val="accent5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</a:br>
            <a:r>
              <a:rPr lang="en-US" sz="3600" dirty="0" smtClean="0">
                <a:solidFill>
                  <a:schemeClr val="accent5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learn how to divide fluently</a:t>
            </a:r>
            <a:br>
              <a:rPr lang="en-US" sz="3600" dirty="0" smtClean="0">
                <a:solidFill>
                  <a:schemeClr val="accent5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</a:br>
            <a:r>
              <a:rPr lang="en-US" sz="3600" dirty="0" smtClean="0">
                <a:solidFill>
                  <a:schemeClr val="accent1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by using fact families.</a:t>
            </a:r>
            <a:endParaRPr lang="en-US" sz="3600" dirty="0">
              <a:solidFill>
                <a:schemeClr val="accent1"/>
              </a:solidFill>
              <a:latin typeface="Orly's Font 2" pitchFamily="66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5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/>
        </p:nvSpPr>
        <p:spPr bwMode="auto">
          <a:xfrm>
            <a:off x="2971800" y="266700"/>
            <a:ext cx="556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28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1pPr>
            <a:lvl2pPr marL="5715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3pPr>
            <a:lvl4pPr marL="12573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4pPr>
            <a:lvl5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800" u="sng" dirty="0" smtClean="0">
                <a:solidFill>
                  <a:schemeClr val="accent1"/>
                </a:solidFill>
                <a:latin typeface="Orly's Font 2" pitchFamily="66" charset="0"/>
              </a:rPr>
              <a:t>Multiplication</a:t>
            </a:r>
            <a:endParaRPr lang="en-US" sz="2800" u="sng" dirty="0">
              <a:solidFill>
                <a:schemeClr val="accent1"/>
              </a:solidFill>
              <a:latin typeface="Orly's Font 2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5800" y="233428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3 X 5 =</a:t>
            </a:r>
          </a:p>
        </p:txBody>
      </p:sp>
      <p:pic>
        <p:nvPicPr>
          <p:cNvPr id="41" name="Picture 40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 l="22373" t="22003" r="22712" b="17913"/>
              <a:stretch>
                <a:fillRect/>
              </a:stretch>
            </p:blipFill>
          </mc:Choice>
          <mc:Fallback>
            <p:blipFill>
              <a:blip r:embed="rId4"/>
              <a:srcRect l="22373" t="22003" r="22712" b="17913"/>
              <a:stretch>
                <a:fillRect/>
              </a:stretch>
            </p:blipFill>
          </mc:Fallback>
        </mc:AlternateContent>
        <p:spPr bwMode="auto">
          <a:xfrm>
            <a:off x="304800" y="3238500"/>
            <a:ext cx="182558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Cloud Callout 41"/>
          <p:cNvSpPr/>
          <p:nvPr/>
        </p:nvSpPr>
        <p:spPr>
          <a:xfrm>
            <a:off x="279400" y="1028700"/>
            <a:ext cx="2133600" cy="1447800"/>
          </a:xfrm>
          <a:prstGeom prst="cloudCallout">
            <a:avLst>
              <a:gd name="adj1" fmla="val -5116"/>
              <a:gd name="adj2" fmla="val 96715"/>
            </a:avLst>
          </a:prstGeom>
          <a:solidFill>
            <a:schemeClr val="accent2"/>
          </a:solidFill>
          <a:ln w="38100">
            <a:solidFill>
              <a:srgbClr val="0078A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Orly's Font 2" pitchFamily="66" charset="0"/>
            </a:endParaRPr>
          </a:p>
        </p:txBody>
      </p:sp>
      <p:sp>
        <p:nvSpPr>
          <p:cNvPr id="43" name="Text Placeholder 1"/>
          <p:cNvSpPr txBox="1">
            <a:spLocks/>
          </p:cNvSpPr>
          <p:nvPr/>
        </p:nvSpPr>
        <p:spPr bwMode="auto">
          <a:xfrm>
            <a:off x="304800" y="1227705"/>
            <a:ext cx="1981200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sz="2000" dirty="0" smtClean="0">
                <a:solidFill>
                  <a:srgbClr val="003C57"/>
                </a:solidFill>
                <a:latin typeface="Orly's Font 2" pitchFamily="66" charset="0"/>
                <a:cs typeface="+mn-cs"/>
              </a:rPr>
              <a:t>Multiply  objects in groups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rly's Font 2" pitchFamily="66" charset="0"/>
              <a:ea typeface="+mn-ea"/>
              <a:cs typeface="+mn-cs"/>
            </a:endParaRPr>
          </a:p>
        </p:txBody>
      </p:sp>
      <p:sp>
        <p:nvSpPr>
          <p:cNvPr id="44" name="Cloud Callout 43"/>
          <p:cNvSpPr/>
          <p:nvPr/>
        </p:nvSpPr>
        <p:spPr>
          <a:xfrm>
            <a:off x="3200400" y="1104900"/>
            <a:ext cx="2133600" cy="1000780"/>
          </a:xfrm>
          <a:prstGeom prst="cloudCallout">
            <a:avLst>
              <a:gd name="adj1" fmla="val 31869"/>
              <a:gd name="adj2" fmla="val 72812"/>
            </a:avLst>
          </a:prstGeom>
          <a:solidFill>
            <a:schemeClr val="accent2"/>
          </a:solidFill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Orly's Font 2" pitchFamily="66" charset="0"/>
            </a:endParaRPr>
          </a:p>
        </p:txBody>
      </p:sp>
      <p:sp>
        <p:nvSpPr>
          <p:cNvPr id="45" name="Text Placeholder 1"/>
          <p:cNvSpPr txBox="1">
            <a:spLocks/>
          </p:cNvSpPr>
          <p:nvPr/>
        </p:nvSpPr>
        <p:spPr bwMode="auto">
          <a:xfrm>
            <a:off x="3276600" y="1356380"/>
            <a:ext cx="18415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sz="2000" dirty="0" smtClean="0">
                <a:solidFill>
                  <a:srgbClr val="003C57"/>
                </a:solidFill>
                <a:latin typeface="Orly's Font 2" pitchFamily="66" charset="0"/>
                <a:cs typeface="+mn-cs"/>
              </a:rPr>
              <a:t>Groups of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3C57"/>
              </a:solidFill>
              <a:effectLst/>
              <a:uLnTx/>
              <a:uFillTx/>
              <a:latin typeface="Orly's Font 2" pitchFamily="66" charset="0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981700" y="233428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15</a:t>
            </a:r>
          </a:p>
        </p:txBody>
      </p:sp>
      <p:pic>
        <p:nvPicPr>
          <p:cNvPr id="47" name="Picture 6"/>
          <p:cNvPicPr>
            <a:picLocks noChangeAspect="1" noChangeArrowheads="1"/>
          </p:cNvPicPr>
          <p:nvPr/>
        </p:nvPicPr>
        <p:blipFill>
          <a:blip r:embed="rId5"/>
          <a:srcRect l="5941" t="12329" r="4950" b="5479"/>
          <a:stretch>
            <a:fillRect/>
          </a:stretch>
        </p:blipFill>
        <p:spPr bwMode="auto">
          <a:xfrm>
            <a:off x="3276600" y="3276600"/>
            <a:ext cx="14859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5"/>
          <a:srcRect l="5941" t="12329" r="4950" b="5479"/>
          <a:stretch>
            <a:fillRect/>
          </a:stretch>
        </p:blipFill>
        <p:spPr bwMode="auto">
          <a:xfrm>
            <a:off x="4953000" y="3276600"/>
            <a:ext cx="14859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" name="Picture 6"/>
          <p:cNvPicPr>
            <a:picLocks noChangeAspect="1" noChangeArrowheads="1"/>
          </p:cNvPicPr>
          <p:nvPr/>
        </p:nvPicPr>
        <p:blipFill>
          <a:blip r:embed="rId5"/>
          <a:srcRect l="5941" t="12329" r="4950" b="5479"/>
          <a:stretch>
            <a:fillRect/>
          </a:stretch>
        </p:blipFill>
        <p:spPr bwMode="auto">
          <a:xfrm>
            <a:off x="6629400" y="3276600"/>
            <a:ext cx="14859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Picture 9"/>
          <p:cNvPicPr>
            <a:picLocks noChangeAspect="1" noChangeArrowheads="1"/>
          </p:cNvPicPr>
          <p:nvPr/>
        </p:nvPicPr>
        <p:blipFill>
          <a:blip r:embed="rId6"/>
          <a:srcRect l="17857" t="24464" r="21429" b="16309"/>
          <a:stretch>
            <a:fillRect/>
          </a:stretch>
        </p:blipFill>
        <p:spPr bwMode="auto">
          <a:xfrm>
            <a:off x="3581400" y="3429000"/>
            <a:ext cx="871046" cy="1178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" name="Picture 9"/>
          <p:cNvPicPr>
            <a:picLocks noChangeAspect="1" noChangeArrowheads="1"/>
          </p:cNvPicPr>
          <p:nvPr/>
        </p:nvPicPr>
        <p:blipFill>
          <a:blip r:embed="rId6"/>
          <a:srcRect l="17857" t="24464" r="21429" b="16309"/>
          <a:stretch>
            <a:fillRect/>
          </a:stretch>
        </p:blipFill>
        <p:spPr bwMode="auto">
          <a:xfrm>
            <a:off x="5257800" y="3429000"/>
            <a:ext cx="871046" cy="1178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" name="Picture 9"/>
          <p:cNvPicPr>
            <a:picLocks noChangeAspect="1" noChangeArrowheads="1"/>
          </p:cNvPicPr>
          <p:nvPr/>
        </p:nvPicPr>
        <p:blipFill>
          <a:blip r:embed="rId6"/>
          <a:srcRect l="17857" t="24464" r="21429" b="16309"/>
          <a:stretch>
            <a:fillRect/>
          </a:stretch>
        </p:blipFill>
        <p:spPr bwMode="auto">
          <a:xfrm>
            <a:off x="6934200" y="3429000"/>
            <a:ext cx="871046" cy="1178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9611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2" grpId="0" animBg="1"/>
      <p:bldP spid="44" grpId="0" animBg="1"/>
      <p:bldP spid="4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/>
        </p:nvSpPr>
        <p:spPr bwMode="auto">
          <a:xfrm>
            <a:off x="2971800" y="266700"/>
            <a:ext cx="556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28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1pPr>
            <a:lvl2pPr marL="5715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3pPr>
            <a:lvl4pPr marL="12573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4pPr>
            <a:lvl5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800" u="sng" dirty="0" smtClean="0">
                <a:solidFill>
                  <a:schemeClr val="accent1"/>
                </a:solidFill>
                <a:latin typeface="Orly's Font 2" pitchFamily="66" charset="0"/>
              </a:rPr>
              <a:t>Division</a:t>
            </a:r>
            <a:endParaRPr lang="en-US" sz="2800" u="sng" dirty="0">
              <a:solidFill>
                <a:schemeClr val="accent1"/>
              </a:solidFill>
              <a:latin typeface="Orly's Font 2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5800" y="233428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15 </a:t>
            </a:r>
            <a:r>
              <a:rPr lang="en-US" sz="2800" dirty="0" smtClean="0">
                <a:solidFill>
                  <a:schemeClr val="accent6"/>
                </a:solidFill>
                <a:latin typeface="ＭＳ ゴシック"/>
                <a:ea typeface="ＭＳ ゴシック"/>
                <a:cs typeface="ＭＳ ゴシック"/>
              </a:rPr>
              <a:t>÷</a:t>
            </a:r>
            <a:r>
              <a:rPr lang="en-US" sz="2800" dirty="0" smtClean="0">
                <a:solidFill>
                  <a:schemeClr val="accent6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 3 =</a:t>
            </a:r>
          </a:p>
        </p:txBody>
      </p:sp>
      <p:sp>
        <p:nvSpPr>
          <p:cNvPr id="42" name="Cloud Callout 41"/>
          <p:cNvSpPr/>
          <p:nvPr/>
        </p:nvSpPr>
        <p:spPr>
          <a:xfrm>
            <a:off x="838200" y="1003300"/>
            <a:ext cx="2133600" cy="1447800"/>
          </a:xfrm>
          <a:prstGeom prst="cloudCallout">
            <a:avLst>
              <a:gd name="adj1" fmla="val -5116"/>
              <a:gd name="adj2" fmla="val 96715"/>
            </a:avLst>
          </a:prstGeom>
          <a:solidFill>
            <a:schemeClr val="accent2"/>
          </a:solidFill>
          <a:ln w="38100">
            <a:solidFill>
              <a:srgbClr val="0078A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Orly's Font 2" pitchFamily="66" charset="0"/>
            </a:endParaRPr>
          </a:p>
        </p:txBody>
      </p:sp>
      <p:sp>
        <p:nvSpPr>
          <p:cNvPr id="43" name="Text Placeholder 1"/>
          <p:cNvSpPr txBox="1">
            <a:spLocks/>
          </p:cNvSpPr>
          <p:nvPr/>
        </p:nvSpPr>
        <p:spPr bwMode="auto">
          <a:xfrm>
            <a:off x="838200" y="1202305"/>
            <a:ext cx="1981200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sz="2000" dirty="0" smtClean="0">
                <a:solidFill>
                  <a:srgbClr val="003C57"/>
                </a:solidFill>
                <a:latin typeface="Orly's Font 2" pitchFamily="66" charset="0"/>
                <a:cs typeface="+mn-cs"/>
              </a:rPr>
              <a:t>Divide objects into groups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rly's Font 2" pitchFamily="66" charset="0"/>
              <a:ea typeface="+mn-ea"/>
              <a:cs typeface="+mn-cs"/>
            </a:endParaRPr>
          </a:p>
        </p:txBody>
      </p:sp>
      <p:sp>
        <p:nvSpPr>
          <p:cNvPr id="44" name="Cloud Callout 43"/>
          <p:cNvSpPr/>
          <p:nvPr/>
        </p:nvSpPr>
        <p:spPr>
          <a:xfrm>
            <a:off x="5486400" y="1018520"/>
            <a:ext cx="2286000" cy="1076980"/>
          </a:xfrm>
          <a:prstGeom prst="cloudCallout">
            <a:avLst>
              <a:gd name="adj1" fmla="val -55909"/>
              <a:gd name="adj2" fmla="val 73991"/>
            </a:avLst>
          </a:prstGeom>
          <a:solidFill>
            <a:schemeClr val="accent2"/>
          </a:solidFill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Orly's Font 2" pitchFamily="66" charset="0"/>
            </a:endParaRPr>
          </a:p>
        </p:txBody>
      </p:sp>
      <p:sp>
        <p:nvSpPr>
          <p:cNvPr id="45" name="Text Placeholder 1"/>
          <p:cNvSpPr txBox="1">
            <a:spLocks/>
          </p:cNvSpPr>
          <p:nvPr/>
        </p:nvSpPr>
        <p:spPr bwMode="auto">
          <a:xfrm>
            <a:off x="5651500" y="1308100"/>
            <a:ext cx="18415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sz="2000" noProof="0" dirty="0" smtClean="0">
                <a:solidFill>
                  <a:srgbClr val="003C57"/>
                </a:solidFill>
                <a:latin typeface="Orly's Font 2" pitchFamily="66" charset="0"/>
                <a:cs typeface="+mn-cs"/>
              </a:rPr>
              <a:t>Divided into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3C57"/>
              </a:solidFill>
              <a:effectLst/>
              <a:uLnTx/>
              <a:uFillTx/>
              <a:latin typeface="Orly's Font 2" pitchFamily="66" charset="0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248400" y="233428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5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3505200" y="3200400"/>
            <a:ext cx="1491344" cy="342900"/>
            <a:chOff x="3505200" y="3086100"/>
            <a:chExt cx="1491344" cy="342900"/>
          </a:xfrm>
        </p:grpSpPr>
        <p:pic>
          <p:nvPicPr>
            <p:cNvPr id="23555" name="Picture 3"/>
            <p:cNvPicPr>
              <a:picLocks noChangeAspect="1" noChangeArrowheads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3"/>
                <a:srcRect t="31731" r="18919" b="16346"/>
                <a:stretch>
                  <a:fillRect/>
                </a:stretch>
              </p:blipFill>
            </mc:Choice>
            <mc:Fallback>
              <p:blipFill>
                <a:blip r:embed="rId4"/>
                <a:srcRect t="31731" r="18919" b="16346"/>
                <a:stretch>
                  <a:fillRect/>
                </a:stretch>
              </p:blipFill>
            </mc:Fallback>
          </mc:AlternateContent>
          <p:spPr bwMode="auto">
            <a:xfrm>
              <a:off x="3505200" y="3086100"/>
              <a:ext cx="38100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3"/>
                <a:srcRect t="31731" r="18919" b="16346"/>
                <a:stretch>
                  <a:fillRect/>
                </a:stretch>
              </p:blipFill>
            </mc:Choice>
            <mc:Fallback>
              <p:blipFill>
                <a:blip r:embed="rId4"/>
                <a:srcRect t="31731" r="18919" b="16346"/>
                <a:stretch>
                  <a:fillRect/>
                </a:stretch>
              </p:blipFill>
            </mc:Fallback>
          </mc:AlternateContent>
          <p:spPr bwMode="auto">
            <a:xfrm>
              <a:off x="3782786" y="3086100"/>
              <a:ext cx="38100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3"/>
                <a:srcRect t="31731" r="18919" b="16346"/>
                <a:stretch>
                  <a:fillRect/>
                </a:stretch>
              </p:blipFill>
            </mc:Choice>
            <mc:Fallback>
              <p:blipFill>
                <a:blip r:embed="rId4"/>
                <a:srcRect t="31731" r="18919" b="16346"/>
                <a:stretch>
                  <a:fillRect/>
                </a:stretch>
              </p:blipFill>
            </mc:Fallback>
          </mc:AlternateContent>
          <p:spPr bwMode="auto">
            <a:xfrm>
              <a:off x="4060372" y="3086100"/>
              <a:ext cx="38100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3"/>
                <a:srcRect t="31731" r="18919" b="16346"/>
                <a:stretch>
                  <a:fillRect/>
                </a:stretch>
              </p:blipFill>
            </mc:Choice>
            <mc:Fallback>
              <p:blipFill>
                <a:blip r:embed="rId4"/>
                <a:srcRect t="31731" r="18919" b="16346"/>
                <a:stretch>
                  <a:fillRect/>
                </a:stretch>
              </p:blipFill>
            </mc:Fallback>
          </mc:AlternateContent>
          <p:spPr bwMode="auto">
            <a:xfrm>
              <a:off x="4337958" y="3086100"/>
              <a:ext cx="38100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3"/>
                <a:srcRect t="31731" r="18919" b="16346"/>
                <a:stretch>
                  <a:fillRect/>
                </a:stretch>
              </p:blipFill>
            </mc:Choice>
            <mc:Fallback>
              <p:blipFill>
                <a:blip r:embed="rId4"/>
                <a:srcRect t="31731" r="18919" b="16346"/>
                <a:stretch>
                  <a:fillRect/>
                </a:stretch>
              </p:blipFill>
            </mc:Fallback>
          </mc:AlternateContent>
          <p:spPr bwMode="auto">
            <a:xfrm>
              <a:off x="4615544" y="3086100"/>
              <a:ext cx="38100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3" name="Group 32"/>
          <p:cNvGrpSpPr/>
          <p:nvPr/>
        </p:nvGrpSpPr>
        <p:grpSpPr>
          <a:xfrm>
            <a:off x="4893130" y="3200400"/>
            <a:ext cx="1491344" cy="342900"/>
            <a:chOff x="4893130" y="3086100"/>
            <a:chExt cx="1491344" cy="342900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3"/>
                <a:srcRect t="31731" r="18919" b="16346"/>
                <a:stretch>
                  <a:fillRect/>
                </a:stretch>
              </p:blipFill>
            </mc:Choice>
            <mc:Fallback>
              <p:blipFill>
                <a:blip r:embed="rId4"/>
                <a:srcRect t="31731" r="18919" b="16346"/>
                <a:stretch>
                  <a:fillRect/>
                </a:stretch>
              </p:blipFill>
            </mc:Fallback>
          </mc:AlternateContent>
          <p:spPr bwMode="auto">
            <a:xfrm>
              <a:off x="4893130" y="3086100"/>
              <a:ext cx="38100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" name="Picture 3"/>
            <p:cNvPicPr>
              <a:picLocks noChangeAspect="1" noChangeArrowheads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3"/>
                <a:srcRect t="31731" r="18919" b="16346"/>
                <a:stretch>
                  <a:fillRect/>
                </a:stretch>
              </p:blipFill>
            </mc:Choice>
            <mc:Fallback>
              <p:blipFill>
                <a:blip r:embed="rId4"/>
                <a:srcRect t="31731" r="18919" b="16346"/>
                <a:stretch>
                  <a:fillRect/>
                </a:stretch>
              </p:blipFill>
            </mc:Fallback>
          </mc:AlternateContent>
          <p:spPr bwMode="auto">
            <a:xfrm>
              <a:off x="5170716" y="3086100"/>
              <a:ext cx="38100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" name="Picture 3"/>
            <p:cNvPicPr>
              <a:picLocks noChangeAspect="1" noChangeArrowheads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3"/>
                <a:srcRect t="31731" r="18919" b="16346"/>
                <a:stretch>
                  <a:fillRect/>
                </a:stretch>
              </p:blipFill>
            </mc:Choice>
            <mc:Fallback>
              <p:blipFill>
                <a:blip r:embed="rId4"/>
                <a:srcRect t="31731" r="18919" b="16346"/>
                <a:stretch>
                  <a:fillRect/>
                </a:stretch>
              </p:blipFill>
            </mc:Fallback>
          </mc:AlternateContent>
          <p:spPr bwMode="auto">
            <a:xfrm>
              <a:off x="5448302" y="3086100"/>
              <a:ext cx="38100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3"/>
                <a:srcRect t="31731" r="18919" b="16346"/>
                <a:stretch>
                  <a:fillRect/>
                </a:stretch>
              </p:blipFill>
            </mc:Choice>
            <mc:Fallback>
              <p:blipFill>
                <a:blip r:embed="rId4"/>
                <a:srcRect t="31731" r="18919" b="16346"/>
                <a:stretch>
                  <a:fillRect/>
                </a:stretch>
              </p:blipFill>
            </mc:Fallback>
          </mc:AlternateContent>
          <p:spPr bwMode="auto">
            <a:xfrm>
              <a:off x="5725888" y="3086100"/>
              <a:ext cx="38100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3"/>
            <p:cNvPicPr>
              <a:picLocks noChangeAspect="1" noChangeArrowheads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3"/>
                <a:srcRect t="31731" r="18919" b="16346"/>
                <a:stretch>
                  <a:fillRect/>
                </a:stretch>
              </p:blipFill>
            </mc:Choice>
            <mc:Fallback>
              <p:blipFill>
                <a:blip r:embed="rId4"/>
                <a:srcRect t="31731" r="18919" b="16346"/>
                <a:stretch>
                  <a:fillRect/>
                </a:stretch>
              </p:blipFill>
            </mc:Fallback>
          </mc:AlternateContent>
          <p:spPr bwMode="auto">
            <a:xfrm>
              <a:off x="6003474" y="3086100"/>
              <a:ext cx="38100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4" name="Group 33"/>
          <p:cNvGrpSpPr/>
          <p:nvPr/>
        </p:nvGrpSpPr>
        <p:grpSpPr>
          <a:xfrm>
            <a:off x="6281060" y="3200400"/>
            <a:ext cx="1491340" cy="342900"/>
            <a:chOff x="6281060" y="3086100"/>
            <a:chExt cx="1491340" cy="342900"/>
          </a:xfrm>
        </p:grpSpPr>
        <p:pic>
          <p:nvPicPr>
            <p:cNvPr id="27" name="Picture 3"/>
            <p:cNvPicPr>
              <a:picLocks noChangeAspect="1" noChangeArrowheads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3"/>
                <a:srcRect t="31731" r="18919" b="16346"/>
                <a:stretch>
                  <a:fillRect/>
                </a:stretch>
              </p:blipFill>
            </mc:Choice>
            <mc:Fallback>
              <p:blipFill>
                <a:blip r:embed="rId4"/>
                <a:srcRect t="31731" r="18919" b="16346"/>
                <a:stretch>
                  <a:fillRect/>
                </a:stretch>
              </p:blipFill>
            </mc:Fallback>
          </mc:AlternateContent>
          <p:spPr bwMode="auto">
            <a:xfrm>
              <a:off x="6281060" y="3086100"/>
              <a:ext cx="38100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8" name="Picture 3"/>
            <p:cNvPicPr>
              <a:picLocks noChangeAspect="1" noChangeArrowheads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3"/>
                <a:srcRect t="31731" r="18919" b="16346"/>
                <a:stretch>
                  <a:fillRect/>
                </a:stretch>
              </p:blipFill>
            </mc:Choice>
            <mc:Fallback>
              <p:blipFill>
                <a:blip r:embed="rId4"/>
                <a:srcRect t="31731" r="18919" b="16346"/>
                <a:stretch>
                  <a:fillRect/>
                </a:stretch>
              </p:blipFill>
            </mc:Fallback>
          </mc:AlternateContent>
          <p:spPr bwMode="auto">
            <a:xfrm>
              <a:off x="6558646" y="3086100"/>
              <a:ext cx="38100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3"/>
                <a:srcRect t="31731" r="18919" b="16346"/>
                <a:stretch>
                  <a:fillRect/>
                </a:stretch>
              </p:blipFill>
            </mc:Choice>
            <mc:Fallback>
              <p:blipFill>
                <a:blip r:embed="rId4"/>
                <a:srcRect t="31731" r="18919" b="16346"/>
                <a:stretch>
                  <a:fillRect/>
                </a:stretch>
              </p:blipFill>
            </mc:Fallback>
          </mc:AlternateContent>
          <p:spPr bwMode="auto">
            <a:xfrm>
              <a:off x="6836232" y="3086100"/>
              <a:ext cx="38100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" name="Picture 3"/>
            <p:cNvPicPr>
              <a:picLocks noChangeAspect="1" noChangeArrowheads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3"/>
                <a:srcRect t="31731" r="18919" b="16346"/>
                <a:stretch>
                  <a:fillRect/>
                </a:stretch>
              </p:blipFill>
            </mc:Choice>
            <mc:Fallback>
              <p:blipFill>
                <a:blip r:embed="rId4"/>
                <a:srcRect t="31731" r="18919" b="16346"/>
                <a:stretch>
                  <a:fillRect/>
                </a:stretch>
              </p:blipFill>
            </mc:Fallback>
          </mc:AlternateContent>
          <p:spPr bwMode="auto">
            <a:xfrm>
              <a:off x="7113818" y="3086100"/>
              <a:ext cx="38100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1" name="Picture 3"/>
            <p:cNvPicPr>
              <a:picLocks noChangeAspect="1" noChangeArrowheads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3"/>
                <a:srcRect t="31731" r="18919" b="16346"/>
                <a:stretch>
                  <a:fillRect/>
                </a:stretch>
              </p:blipFill>
            </mc:Choice>
            <mc:Fallback>
              <p:blipFill>
                <a:blip r:embed="rId4"/>
                <a:srcRect t="31731" r="18919" b="16346"/>
                <a:stretch>
                  <a:fillRect/>
                </a:stretch>
              </p:blipFill>
            </mc:Fallback>
          </mc:AlternateContent>
          <p:spPr bwMode="auto">
            <a:xfrm>
              <a:off x="7391400" y="3086100"/>
              <a:ext cx="38100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5" name="Rectangle 34"/>
          <p:cNvSpPr/>
          <p:nvPr/>
        </p:nvSpPr>
        <p:spPr>
          <a:xfrm>
            <a:off x="2743200" y="3924300"/>
            <a:ext cx="1981200" cy="76200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schemeClr val="tx1"/>
              </a:solidFill>
            </a:endParaRPr>
          </a:p>
        </p:txBody>
      </p:sp>
      <p:pic>
        <p:nvPicPr>
          <p:cNvPr id="36" name="Picture 4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rcRect l="22253" t="19923" r="20055" b="17241"/>
              <a:stretch>
                <a:fillRect/>
              </a:stretch>
            </p:blipFill>
          </mc:Choice>
          <mc:Fallback>
            <p:blipFill>
              <a:blip r:embed="rId6"/>
              <a:srcRect l="22253" t="19923" r="20055" b="17241"/>
              <a:stretch>
                <a:fillRect/>
              </a:stretch>
            </p:blipFill>
          </mc:Fallback>
        </mc:AlternateContent>
        <p:spPr bwMode="auto">
          <a:xfrm>
            <a:off x="76200" y="2781300"/>
            <a:ext cx="240680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37" name="Rectangle 36"/>
          <p:cNvSpPr/>
          <p:nvPr/>
        </p:nvSpPr>
        <p:spPr>
          <a:xfrm>
            <a:off x="4838700" y="3924300"/>
            <a:ext cx="1981200" cy="76200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934200" y="3924300"/>
            <a:ext cx="1981200" cy="76200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4495800" y="2324100"/>
            <a:ext cx="533400" cy="5334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11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33333E-6 L -0.05834 0.16 " pathEditMode="relative" ptsTypes="AA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01666 0.16 " pathEditMode="relative" ptsTypes="AA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11022E-16 L 0.09827 0.15667 " pathEditMode="relative" rAng="0" ptsTypes="AA">
                                      <p:cBhvr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00" y="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2" grpId="0" animBg="1"/>
      <p:bldP spid="44" grpId="0" animBg="1"/>
      <p:bldP spid="45" grpId="0" build="p"/>
      <p:bldP spid="35" grpId="0" animBg="1"/>
      <p:bldP spid="37" grpId="0" animBg="1"/>
      <p:bldP spid="38" grpId="0" animBg="1"/>
      <p:bldP spid="39" grpId="0" animBg="1"/>
      <p:bldP spid="3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/>
          <p:cNvGrpSpPr/>
          <p:nvPr/>
        </p:nvGrpSpPr>
        <p:grpSpPr>
          <a:xfrm>
            <a:off x="4851400" y="241300"/>
            <a:ext cx="2971800" cy="2971800"/>
            <a:chOff x="4851400" y="241300"/>
            <a:chExt cx="2971800" cy="2971800"/>
          </a:xfrm>
        </p:grpSpPr>
        <p:pic>
          <p:nvPicPr>
            <p:cNvPr id="17411" name="Picture 3"/>
            <p:cNvPicPr>
              <a:picLocks noChangeAspect="1" noChangeArrowheads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4851400" y="241300"/>
              <a:ext cx="2971800" cy="297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5" name="TextBox 84"/>
            <p:cNvSpPr txBox="1"/>
            <p:nvPr/>
          </p:nvSpPr>
          <p:spPr>
            <a:xfrm>
              <a:off x="5702300" y="1866900"/>
              <a:ext cx="9906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1"/>
                  </a:solidFill>
                  <a:latin typeface="Orly's Font 2"/>
                  <a:ea typeface="Verdana" pitchFamily="34" charset="0"/>
                  <a:cs typeface="Orly's Font 2"/>
                </a:rPr>
                <a:t>X, </a:t>
              </a:r>
              <a:r>
                <a:rPr lang="en-US" sz="2000" dirty="0" smtClean="0">
                  <a:solidFill>
                    <a:schemeClr val="accent1"/>
                  </a:solidFill>
                  <a:latin typeface="Orly's Font 2"/>
                  <a:ea typeface="ＭＳ ゴシック"/>
                  <a:cs typeface="Orly's Font 2"/>
                </a:rPr>
                <a:t>÷</a:t>
              </a:r>
              <a:endParaRPr lang="en-US" sz="2000" dirty="0" smtClean="0">
                <a:solidFill>
                  <a:schemeClr val="accent1"/>
                </a:solidFill>
                <a:latin typeface="Orly's Font 2"/>
                <a:ea typeface="Verdana" pitchFamily="34" charset="0"/>
                <a:cs typeface="Orly's Font 2"/>
              </a:endParaRPr>
            </a:p>
          </p:txBody>
        </p:sp>
      </p:grpSp>
      <p:sp>
        <p:nvSpPr>
          <p:cNvPr id="3" name="Text Placeholder 2"/>
          <p:cNvSpPr txBox="1">
            <a:spLocks/>
          </p:cNvSpPr>
          <p:nvPr/>
        </p:nvSpPr>
        <p:spPr bwMode="auto">
          <a:xfrm>
            <a:off x="3048000" y="190500"/>
            <a:ext cx="5791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28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1pPr>
            <a:lvl2pPr marL="5715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3pPr>
            <a:lvl4pPr marL="12573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4pPr>
            <a:lvl5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800" dirty="0" smtClean="0">
                <a:solidFill>
                  <a:schemeClr val="accent1"/>
                </a:solidFill>
                <a:latin typeface="Orly's Font 2" pitchFamily="66" charset="0"/>
              </a:rPr>
              <a:t>Fluently solve 12 </a:t>
            </a:r>
            <a:r>
              <a:rPr lang="en-US" sz="2800" dirty="0" smtClean="0">
                <a:solidFill>
                  <a:schemeClr val="accent1"/>
                </a:solidFill>
                <a:latin typeface="ＭＳ ゴシック"/>
                <a:ea typeface="ＭＳ ゴシック"/>
                <a:cs typeface="ＭＳ ゴシック"/>
              </a:rPr>
              <a:t>÷</a:t>
            </a:r>
            <a:r>
              <a:rPr lang="en-US" sz="2800" dirty="0" smtClean="0">
                <a:solidFill>
                  <a:schemeClr val="accent1"/>
                </a:solidFill>
                <a:latin typeface="Orly's Font 2" pitchFamily="66" charset="0"/>
              </a:rPr>
              <a:t> 2 </a:t>
            </a:r>
            <a:endParaRPr lang="en-US" sz="2800" dirty="0">
              <a:solidFill>
                <a:schemeClr val="accent1"/>
              </a:solidFill>
              <a:latin typeface="Orly's Font 2" pitchFamily="66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899438" y="11557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2"/>
                </a:solidFill>
                <a:latin typeface="Orly's Font 2"/>
                <a:ea typeface="Verdana" pitchFamily="34" charset="0"/>
                <a:cs typeface="Orly's Font 2"/>
              </a:rPr>
              <a:t>12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003800" y="24319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6"/>
                </a:solidFill>
                <a:latin typeface="Orly's Font 2"/>
                <a:ea typeface="Verdana" pitchFamily="34" charset="0"/>
                <a:cs typeface="Orly's Font 2"/>
              </a:rPr>
              <a:t>2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781800" y="24511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3"/>
                </a:solidFill>
                <a:latin typeface="Orly's Font 2"/>
                <a:ea typeface="Verdana" pitchFamily="34" charset="0"/>
                <a:cs typeface="Orly's Font 2"/>
              </a:rPr>
              <a:t>6</a:t>
            </a:r>
          </a:p>
        </p:txBody>
      </p:sp>
      <p:pic>
        <p:nvPicPr>
          <p:cNvPr id="72" name="Picture 71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rcRect l="22373" t="22003" r="22712" b="17913"/>
              <a:stretch>
                <a:fillRect/>
              </a:stretch>
            </p:blipFill>
          </mc:Choice>
          <mc:Fallback>
            <p:blipFill>
              <a:blip r:embed="rId6"/>
              <a:srcRect l="22373" t="22003" r="22712" b="17913"/>
              <a:stretch>
                <a:fillRect/>
              </a:stretch>
            </p:blipFill>
          </mc:Fallback>
        </mc:AlternateContent>
        <p:spPr bwMode="auto">
          <a:xfrm>
            <a:off x="1905000" y="3468029"/>
            <a:ext cx="1708964" cy="2246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" name="Picture 4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7"/>
              <a:srcRect l="22253" t="19923" r="20055" b="17241"/>
              <a:stretch>
                <a:fillRect/>
              </a:stretch>
            </p:blipFill>
          </mc:Choice>
          <mc:Fallback>
            <p:blipFill>
              <a:blip r:embed="rId8"/>
              <a:srcRect l="22253" t="19923" r="20055" b="17241"/>
              <a:stretch>
                <a:fillRect/>
              </a:stretch>
            </p:blipFill>
          </mc:Fallback>
        </mc:AlternateContent>
        <p:spPr bwMode="auto">
          <a:xfrm>
            <a:off x="-35312" y="3314700"/>
            <a:ext cx="201651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75" name="Oval Callout 74"/>
          <p:cNvSpPr/>
          <p:nvPr/>
        </p:nvSpPr>
        <p:spPr>
          <a:xfrm>
            <a:off x="76200" y="1104900"/>
            <a:ext cx="2133600" cy="1143000"/>
          </a:xfrm>
          <a:prstGeom prst="wedgeEllipseCallout">
            <a:avLst>
              <a:gd name="adj1" fmla="val -22239"/>
              <a:gd name="adj2" fmla="val 147388"/>
            </a:avLst>
          </a:prstGeom>
          <a:solidFill>
            <a:schemeClr val="accent2"/>
          </a:solidFill>
          <a:ln w="38100">
            <a:solidFill>
              <a:schemeClr val="accent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 smtClean="0">
              <a:solidFill>
                <a:schemeClr val="tx1"/>
              </a:solidFill>
              <a:latin typeface="Orly's Font 2" pitchFamily="66" charset="0"/>
            </a:endParaRPr>
          </a:p>
        </p:txBody>
      </p:sp>
      <p:sp>
        <p:nvSpPr>
          <p:cNvPr id="77" name="Text Placeholder 1"/>
          <p:cNvSpPr txBox="1">
            <a:spLocks/>
          </p:cNvSpPr>
          <p:nvPr/>
        </p:nvSpPr>
        <p:spPr bwMode="auto">
          <a:xfrm>
            <a:off x="114300" y="1322169"/>
            <a:ext cx="20955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Orly's Font 2" pitchFamily="66" charset="0"/>
                <a:cs typeface="+mn-cs"/>
              </a:rPr>
              <a:t>Think of a Fact Family!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Orly's Font 2"/>
              <a:cs typeface="Orly's Font 2"/>
            </a:endParaRPr>
          </a:p>
        </p:txBody>
      </p:sp>
      <p:sp>
        <p:nvSpPr>
          <p:cNvPr id="78" name="Cloud Callout 77"/>
          <p:cNvSpPr/>
          <p:nvPr/>
        </p:nvSpPr>
        <p:spPr>
          <a:xfrm>
            <a:off x="1295400" y="2237720"/>
            <a:ext cx="2286000" cy="1076980"/>
          </a:xfrm>
          <a:prstGeom prst="cloudCallout">
            <a:avLst>
              <a:gd name="adj1" fmla="val 12980"/>
              <a:gd name="adj2" fmla="val 72812"/>
            </a:avLst>
          </a:prstGeom>
          <a:solidFill>
            <a:schemeClr val="accent2"/>
          </a:solidFill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Orly's Font 2" pitchFamily="66" charset="0"/>
            </a:endParaRPr>
          </a:p>
        </p:txBody>
      </p:sp>
      <p:sp>
        <p:nvSpPr>
          <p:cNvPr id="82" name="Text Placeholder 1"/>
          <p:cNvSpPr txBox="1">
            <a:spLocks/>
          </p:cNvSpPr>
          <p:nvPr/>
        </p:nvSpPr>
        <p:spPr bwMode="auto">
          <a:xfrm>
            <a:off x="1498600" y="2415520"/>
            <a:ext cx="18415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Orly's Font 2" pitchFamily="66" charset="0"/>
                <a:cs typeface="+mn-cs"/>
              </a:rPr>
              <a:t>2 X ? = 12</a:t>
            </a:r>
            <a:b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Orly's Font 2" pitchFamily="66" charset="0"/>
                <a:cs typeface="+mn-cs"/>
              </a:rPr>
            </a:b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Orly's Font 2" pitchFamily="66" charset="0"/>
                <a:cs typeface="+mn-cs"/>
              </a:rPr>
              <a:t>? X 2 = 12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Orly's Font 2" pitchFamily="66" charset="0"/>
              <a:cs typeface="+mn-cs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366038" y="3035300"/>
            <a:ext cx="1752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2 </a:t>
            </a:r>
            <a:r>
              <a:rPr lang="en-US" sz="2400" dirty="0" smtClean="0">
                <a:solidFill>
                  <a:schemeClr val="accent1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X</a:t>
            </a:r>
            <a:r>
              <a:rPr lang="en-US" sz="2400" dirty="0" smtClean="0">
                <a:solidFill>
                  <a:schemeClr val="accent6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smtClean="0">
                <a:solidFill>
                  <a:srgbClr val="E86D1F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6</a:t>
            </a:r>
            <a:r>
              <a:rPr lang="en-US" sz="2400" dirty="0" smtClean="0">
                <a:solidFill>
                  <a:schemeClr val="accent6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smtClean="0">
                <a:solidFill>
                  <a:srgbClr val="0078AE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= </a:t>
            </a:r>
            <a:r>
              <a:rPr lang="en-US" sz="2400" dirty="0" smtClean="0">
                <a:solidFill>
                  <a:srgbClr val="00BCE4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12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5366038" y="3488035"/>
            <a:ext cx="1752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E86D1F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6 </a:t>
            </a:r>
            <a:r>
              <a:rPr lang="en-US" sz="2400" dirty="0" smtClean="0">
                <a:solidFill>
                  <a:srgbClr val="0078AE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X </a:t>
            </a:r>
            <a:r>
              <a:rPr lang="en-US" sz="2400" dirty="0" smtClean="0">
                <a:solidFill>
                  <a:schemeClr val="accent6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2 </a:t>
            </a:r>
            <a:r>
              <a:rPr lang="en-US" sz="2400" dirty="0" smtClean="0">
                <a:solidFill>
                  <a:srgbClr val="0078AE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= </a:t>
            </a:r>
            <a:r>
              <a:rPr lang="en-US" sz="2400" dirty="0" smtClean="0">
                <a:solidFill>
                  <a:schemeClr val="accent2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12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5289838" y="4148435"/>
            <a:ext cx="1905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BCE4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12 </a:t>
            </a:r>
            <a:r>
              <a:rPr lang="en-US" sz="2400" dirty="0" smtClean="0">
                <a:solidFill>
                  <a:srgbClr val="0078AE"/>
                </a:solidFill>
                <a:latin typeface="ＭＳ ゴシック"/>
                <a:ea typeface="ＭＳ ゴシック"/>
                <a:cs typeface="ＭＳ ゴシック"/>
              </a:rPr>
              <a:t>÷</a:t>
            </a:r>
            <a:r>
              <a:rPr lang="en-US" sz="2400" dirty="0" smtClean="0">
                <a:solidFill>
                  <a:srgbClr val="0078AE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smtClean="0">
                <a:solidFill>
                  <a:schemeClr val="accent6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2 </a:t>
            </a:r>
            <a:r>
              <a:rPr lang="en-US" sz="2400" dirty="0" smtClean="0">
                <a:solidFill>
                  <a:srgbClr val="0078AE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= </a:t>
            </a:r>
            <a:r>
              <a:rPr lang="en-US" sz="2400" dirty="0" smtClean="0">
                <a:solidFill>
                  <a:srgbClr val="E86D1F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6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5289838" y="4605635"/>
            <a:ext cx="1905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BCE4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12 </a:t>
            </a:r>
            <a:r>
              <a:rPr lang="en-US" sz="2400" dirty="0" smtClean="0">
                <a:solidFill>
                  <a:srgbClr val="0078AE"/>
                </a:solidFill>
                <a:latin typeface="ＭＳ ゴシック"/>
                <a:ea typeface="ＭＳ ゴシック"/>
                <a:cs typeface="ＭＳ ゴシック"/>
              </a:rPr>
              <a:t>÷</a:t>
            </a:r>
            <a:r>
              <a:rPr lang="en-US" sz="2400" dirty="0" smtClean="0">
                <a:solidFill>
                  <a:srgbClr val="0078AE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smtClean="0">
                <a:solidFill>
                  <a:srgbClr val="E86D1F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6 </a:t>
            </a:r>
            <a:r>
              <a:rPr lang="en-US" sz="2400" dirty="0" smtClean="0">
                <a:solidFill>
                  <a:srgbClr val="0078AE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= </a:t>
            </a:r>
            <a:r>
              <a:rPr lang="en-US" sz="2400" dirty="0" smtClean="0">
                <a:solidFill>
                  <a:schemeClr val="accent6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2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5295900" y="4152900"/>
            <a:ext cx="1905000" cy="45720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schemeClr val="tx1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6794500" y="24573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3"/>
                </a:solidFill>
                <a:latin typeface="Orly's Font 2"/>
                <a:ea typeface="Verdana" pitchFamily="34" charset="0"/>
                <a:cs typeface="Orly's Font 2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4597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8" grpId="0"/>
      <p:bldP spid="69" grpId="0"/>
      <p:bldP spid="71" grpId="0"/>
      <p:bldP spid="75" grpId="0" animBg="1"/>
      <p:bldP spid="77" grpId="0" build="p"/>
      <p:bldP spid="78" grpId="0" animBg="1"/>
      <p:bldP spid="82" grpId="0" build="p"/>
      <p:bldP spid="109" grpId="0" animBg="1"/>
      <p:bldP spid="110" grpId="0"/>
      <p:bldP spid="1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4851400" y="241300"/>
            <a:ext cx="297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5" name="TextBox 84"/>
          <p:cNvSpPr txBox="1"/>
          <p:nvPr/>
        </p:nvSpPr>
        <p:spPr>
          <a:xfrm>
            <a:off x="5702300" y="1866900"/>
            <a:ext cx="9906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1"/>
                </a:solidFill>
                <a:latin typeface="Orly's Font 2"/>
                <a:ea typeface="Verdana" pitchFamily="34" charset="0"/>
                <a:cs typeface="Orly's Font 2"/>
              </a:rPr>
              <a:t>X, </a:t>
            </a:r>
            <a:r>
              <a:rPr lang="en-US" sz="2000" dirty="0" smtClean="0">
                <a:solidFill>
                  <a:schemeClr val="accent1"/>
                </a:solidFill>
                <a:latin typeface="Orly's Font 2"/>
                <a:ea typeface="ＭＳ ゴシック"/>
                <a:cs typeface="Orly's Font 2"/>
              </a:rPr>
              <a:t>÷</a:t>
            </a:r>
            <a:endParaRPr lang="en-US" sz="2000" dirty="0" smtClean="0">
              <a:solidFill>
                <a:schemeClr val="accent1"/>
              </a:solidFill>
              <a:latin typeface="Orly's Font 2"/>
              <a:ea typeface="Verdana" pitchFamily="34" charset="0"/>
              <a:cs typeface="Orly's Font 2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 bwMode="auto">
          <a:xfrm>
            <a:off x="3048000" y="190500"/>
            <a:ext cx="5791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28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1pPr>
            <a:lvl2pPr marL="5715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3pPr>
            <a:lvl4pPr marL="12573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4pPr>
            <a:lvl5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800" dirty="0" smtClean="0">
                <a:solidFill>
                  <a:schemeClr val="accent1"/>
                </a:solidFill>
                <a:latin typeface="Orly's Font 2" pitchFamily="66" charset="0"/>
              </a:rPr>
              <a:t>Fluently solve 20 </a:t>
            </a:r>
            <a:r>
              <a:rPr lang="en-US" sz="2800" dirty="0" smtClean="0">
                <a:solidFill>
                  <a:schemeClr val="accent1"/>
                </a:solidFill>
                <a:latin typeface="ＭＳ ゴシック"/>
                <a:ea typeface="ＭＳ ゴシック"/>
                <a:cs typeface="ＭＳ ゴシック"/>
              </a:rPr>
              <a:t>÷</a:t>
            </a:r>
            <a:r>
              <a:rPr lang="en-US" sz="2800" dirty="0" smtClean="0">
                <a:solidFill>
                  <a:schemeClr val="accent1"/>
                </a:solidFill>
                <a:latin typeface="Orly's Font 2" pitchFamily="66" charset="0"/>
              </a:rPr>
              <a:t> 5 </a:t>
            </a:r>
            <a:endParaRPr lang="en-US" sz="2800" dirty="0">
              <a:solidFill>
                <a:schemeClr val="accent1"/>
              </a:solidFill>
              <a:latin typeface="Orly's Font 2" pitchFamily="66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899438" y="11557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2"/>
                </a:solidFill>
                <a:latin typeface="Orly's Font 2"/>
                <a:ea typeface="Verdana" pitchFamily="34" charset="0"/>
                <a:cs typeface="Orly's Font 2"/>
              </a:rPr>
              <a:t>20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003800" y="24319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6"/>
                </a:solidFill>
                <a:latin typeface="Orly's Font 2"/>
                <a:ea typeface="Verdana" pitchFamily="34" charset="0"/>
                <a:cs typeface="Orly's Font 2"/>
              </a:rPr>
              <a:t>5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781800" y="24511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3"/>
                </a:solidFill>
                <a:latin typeface="Orly's Font 2"/>
                <a:ea typeface="Verdana" pitchFamily="34" charset="0"/>
                <a:cs typeface="Orly's Font 2"/>
              </a:rPr>
              <a:t>4</a:t>
            </a:r>
          </a:p>
        </p:txBody>
      </p:sp>
      <p:pic>
        <p:nvPicPr>
          <p:cNvPr id="72" name="Picture 71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rcRect l="22373" t="22003" r="22712" b="17913"/>
              <a:stretch>
                <a:fillRect/>
              </a:stretch>
            </p:blipFill>
          </mc:Choice>
          <mc:Fallback>
            <p:blipFill>
              <a:blip r:embed="rId6"/>
              <a:srcRect l="22373" t="22003" r="22712" b="17913"/>
              <a:stretch>
                <a:fillRect/>
              </a:stretch>
            </p:blipFill>
          </mc:Fallback>
        </mc:AlternateContent>
        <p:spPr bwMode="auto">
          <a:xfrm>
            <a:off x="1905000" y="3468029"/>
            <a:ext cx="1708964" cy="2246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" name="Picture 4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7"/>
              <a:srcRect l="22253" t="19923" r="20055" b="17241"/>
              <a:stretch>
                <a:fillRect/>
              </a:stretch>
            </p:blipFill>
          </mc:Choice>
          <mc:Fallback>
            <p:blipFill>
              <a:blip r:embed="rId8"/>
              <a:srcRect l="22253" t="19923" r="20055" b="17241"/>
              <a:stretch>
                <a:fillRect/>
              </a:stretch>
            </p:blipFill>
          </mc:Fallback>
        </mc:AlternateContent>
        <p:spPr bwMode="auto">
          <a:xfrm>
            <a:off x="-35312" y="3314700"/>
            <a:ext cx="201651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75" name="Oval Callout 74"/>
          <p:cNvSpPr/>
          <p:nvPr/>
        </p:nvSpPr>
        <p:spPr>
          <a:xfrm>
            <a:off x="76200" y="1104900"/>
            <a:ext cx="2133600" cy="1143000"/>
          </a:xfrm>
          <a:prstGeom prst="wedgeEllipseCallout">
            <a:avLst>
              <a:gd name="adj1" fmla="val -22239"/>
              <a:gd name="adj2" fmla="val 147388"/>
            </a:avLst>
          </a:prstGeom>
          <a:solidFill>
            <a:schemeClr val="accent2"/>
          </a:solidFill>
          <a:ln w="38100">
            <a:solidFill>
              <a:schemeClr val="accent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 smtClean="0">
              <a:solidFill>
                <a:schemeClr val="tx1"/>
              </a:solidFill>
              <a:latin typeface="Orly's Font 2" pitchFamily="66" charset="0"/>
            </a:endParaRPr>
          </a:p>
        </p:txBody>
      </p:sp>
      <p:sp>
        <p:nvSpPr>
          <p:cNvPr id="77" name="Text Placeholder 1"/>
          <p:cNvSpPr txBox="1">
            <a:spLocks/>
          </p:cNvSpPr>
          <p:nvPr/>
        </p:nvSpPr>
        <p:spPr bwMode="auto">
          <a:xfrm>
            <a:off x="114300" y="1322169"/>
            <a:ext cx="20955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Orly's Font 2" pitchFamily="66" charset="0"/>
                <a:cs typeface="+mn-cs"/>
              </a:rPr>
              <a:t>Think of a Fact Family!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Orly's Font 2"/>
              <a:cs typeface="Orly's Font 2"/>
            </a:endParaRPr>
          </a:p>
        </p:txBody>
      </p:sp>
      <p:sp>
        <p:nvSpPr>
          <p:cNvPr id="78" name="Cloud Callout 77"/>
          <p:cNvSpPr/>
          <p:nvPr/>
        </p:nvSpPr>
        <p:spPr>
          <a:xfrm>
            <a:off x="1295400" y="2237720"/>
            <a:ext cx="2286000" cy="1076980"/>
          </a:xfrm>
          <a:prstGeom prst="cloudCallout">
            <a:avLst>
              <a:gd name="adj1" fmla="val 12980"/>
              <a:gd name="adj2" fmla="val 72812"/>
            </a:avLst>
          </a:prstGeom>
          <a:solidFill>
            <a:schemeClr val="accent2"/>
          </a:solidFill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Orly's Font 2" pitchFamily="66" charset="0"/>
            </a:endParaRPr>
          </a:p>
        </p:txBody>
      </p:sp>
      <p:sp>
        <p:nvSpPr>
          <p:cNvPr id="82" name="Text Placeholder 1"/>
          <p:cNvSpPr txBox="1">
            <a:spLocks/>
          </p:cNvSpPr>
          <p:nvPr/>
        </p:nvSpPr>
        <p:spPr bwMode="auto">
          <a:xfrm>
            <a:off x="1498600" y="2415520"/>
            <a:ext cx="18415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Orly's Font 2" pitchFamily="66" charset="0"/>
                <a:cs typeface="+mn-cs"/>
              </a:rPr>
              <a:t>5 X ? = 20</a:t>
            </a:r>
            <a:b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Orly's Font 2" pitchFamily="66" charset="0"/>
                <a:cs typeface="+mn-cs"/>
              </a:rPr>
            </a:b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Orly's Font 2" pitchFamily="66" charset="0"/>
                <a:cs typeface="+mn-cs"/>
              </a:rPr>
              <a:t>? X 5 = 20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Orly's Font 2" pitchFamily="66" charset="0"/>
              <a:cs typeface="+mn-cs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366038" y="3035300"/>
            <a:ext cx="194916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5 </a:t>
            </a:r>
            <a:r>
              <a:rPr lang="en-US" sz="2400" dirty="0" smtClean="0">
                <a:solidFill>
                  <a:schemeClr val="accent1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X</a:t>
            </a:r>
            <a:r>
              <a:rPr lang="en-US" sz="2400" dirty="0" smtClean="0">
                <a:solidFill>
                  <a:schemeClr val="accent6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smtClean="0">
                <a:solidFill>
                  <a:srgbClr val="E86D1F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4</a:t>
            </a:r>
            <a:r>
              <a:rPr lang="en-US" sz="2400" dirty="0" smtClean="0">
                <a:solidFill>
                  <a:schemeClr val="accent6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smtClean="0">
                <a:solidFill>
                  <a:srgbClr val="0078AE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= </a:t>
            </a:r>
            <a:r>
              <a:rPr lang="en-US" sz="2400" dirty="0" smtClean="0">
                <a:solidFill>
                  <a:srgbClr val="00BCE4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20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5366038" y="3488035"/>
            <a:ext cx="187296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E86D1F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4 </a:t>
            </a:r>
            <a:r>
              <a:rPr lang="en-US" sz="2400" dirty="0" smtClean="0">
                <a:solidFill>
                  <a:srgbClr val="0078AE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X </a:t>
            </a:r>
            <a:r>
              <a:rPr lang="en-US" sz="2400" dirty="0" smtClean="0">
                <a:solidFill>
                  <a:schemeClr val="accent6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5 </a:t>
            </a:r>
            <a:r>
              <a:rPr lang="en-US" sz="2400" dirty="0" smtClean="0">
                <a:solidFill>
                  <a:srgbClr val="0078AE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= </a:t>
            </a:r>
            <a:r>
              <a:rPr lang="en-US" sz="2400" dirty="0" smtClean="0">
                <a:solidFill>
                  <a:schemeClr val="accent2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20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5181600" y="4148435"/>
            <a:ext cx="2133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BCE4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20 </a:t>
            </a:r>
            <a:r>
              <a:rPr lang="en-US" sz="2400" dirty="0" smtClean="0">
                <a:solidFill>
                  <a:srgbClr val="0078AE"/>
                </a:solidFill>
                <a:latin typeface="ＭＳ ゴシック"/>
                <a:ea typeface="ＭＳ ゴシック"/>
                <a:cs typeface="ＭＳ ゴシック"/>
              </a:rPr>
              <a:t>÷</a:t>
            </a:r>
            <a:r>
              <a:rPr lang="en-US" sz="2400" dirty="0" smtClean="0">
                <a:solidFill>
                  <a:srgbClr val="0078AE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smtClean="0">
                <a:solidFill>
                  <a:schemeClr val="accent6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5 </a:t>
            </a:r>
            <a:r>
              <a:rPr lang="en-US" sz="2400" dirty="0" smtClean="0">
                <a:solidFill>
                  <a:srgbClr val="0078AE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= </a:t>
            </a:r>
            <a:r>
              <a:rPr lang="en-US" sz="2400" dirty="0" smtClean="0">
                <a:solidFill>
                  <a:srgbClr val="E86D1F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4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5257800" y="4605635"/>
            <a:ext cx="1981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BCE4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20 </a:t>
            </a:r>
            <a:r>
              <a:rPr lang="en-US" sz="2400" dirty="0" smtClean="0">
                <a:solidFill>
                  <a:srgbClr val="0078AE"/>
                </a:solidFill>
                <a:latin typeface="ＭＳ ゴシック"/>
                <a:ea typeface="ＭＳ ゴシック"/>
                <a:cs typeface="ＭＳ ゴシック"/>
              </a:rPr>
              <a:t>÷</a:t>
            </a:r>
            <a:r>
              <a:rPr lang="en-US" sz="2400" dirty="0" smtClean="0">
                <a:solidFill>
                  <a:srgbClr val="0078AE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smtClean="0">
                <a:solidFill>
                  <a:srgbClr val="E86D1F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4 </a:t>
            </a:r>
            <a:r>
              <a:rPr lang="en-US" sz="2400" dirty="0" smtClean="0">
                <a:solidFill>
                  <a:srgbClr val="0078AE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= </a:t>
            </a:r>
            <a:r>
              <a:rPr lang="en-US" sz="2400" dirty="0" smtClean="0">
                <a:solidFill>
                  <a:schemeClr val="accent6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5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5270500" y="4152900"/>
            <a:ext cx="2019300" cy="45720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schemeClr val="tx1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6743700" y="24573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3"/>
                </a:solidFill>
                <a:latin typeface="Orly's Font 2"/>
                <a:ea typeface="Verdana" pitchFamily="34" charset="0"/>
                <a:cs typeface="Orly's Font 2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4597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3" grpId="0" build="p"/>
      <p:bldP spid="68" grpId="0"/>
      <p:bldP spid="69" grpId="0"/>
      <p:bldP spid="71" grpId="0"/>
      <p:bldP spid="82" grpId="0" build="p"/>
      <p:bldP spid="109" grpId="0" animBg="1"/>
      <p:bldP spid="110" grpId="0"/>
      <p:bldP spid="11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4851400" y="241300"/>
            <a:ext cx="297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5" name="TextBox 84"/>
          <p:cNvSpPr txBox="1"/>
          <p:nvPr/>
        </p:nvSpPr>
        <p:spPr>
          <a:xfrm>
            <a:off x="5702300" y="1866900"/>
            <a:ext cx="9906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1"/>
                </a:solidFill>
                <a:latin typeface="Orly's Font 2"/>
                <a:ea typeface="Verdana" pitchFamily="34" charset="0"/>
                <a:cs typeface="Orly's Font 2"/>
              </a:rPr>
              <a:t>X, </a:t>
            </a:r>
            <a:r>
              <a:rPr lang="en-US" sz="2000" dirty="0" smtClean="0">
                <a:solidFill>
                  <a:schemeClr val="accent1"/>
                </a:solidFill>
                <a:latin typeface="Orly's Font 2"/>
                <a:ea typeface="ＭＳ ゴシック"/>
                <a:cs typeface="Orly's Font 2"/>
              </a:rPr>
              <a:t>÷</a:t>
            </a:r>
            <a:endParaRPr lang="en-US" sz="2000" dirty="0" smtClean="0">
              <a:solidFill>
                <a:schemeClr val="accent1"/>
              </a:solidFill>
              <a:latin typeface="Orly's Font 2"/>
              <a:ea typeface="Verdana" pitchFamily="34" charset="0"/>
              <a:cs typeface="Orly's Font 2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 bwMode="auto">
          <a:xfrm>
            <a:off x="3048000" y="190500"/>
            <a:ext cx="5791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28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1pPr>
            <a:lvl2pPr marL="5715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3pPr>
            <a:lvl4pPr marL="12573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4pPr>
            <a:lvl5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800" dirty="0" smtClean="0">
                <a:solidFill>
                  <a:schemeClr val="accent1"/>
                </a:solidFill>
                <a:latin typeface="Orly's Font 2" pitchFamily="66" charset="0"/>
              </a:rPr>
              <a:t>Fluently solve 18 </a:t>
            </a:r>
            <a:r>
              <a:rPr lang="en-US" sz="2800" dirty="0" smtClean="0">
                <a:solidFill>
                  <a:schemeClr val="accent1"/>
                </a:solidFill>
                <a:latin typeface="ＭＳ ゴシック"/>
                <a:ea typeface="ＭＳ ゴシック"/>
                <a:cs typeface="ＭＳ ゴシック"/>
              </a:rPr>
              <a:t>÷</a:t>
            </a:r>
            <a:r>
              <a:rPr lang="en-US" sz="2800" dirty="0" smtClean="0">
                <a:solidFill>
                  <a:schemeClr val="accent1"/>
                </a:solidFill>
                <a:latin typeface="Orly's Font 2" pitchFamily="66" charset="0"/>
              </a:rPr>
              <a:t> 6 </a:t>
            </a:r>
            <a:endParaRPr lang="en-US" sz="2800" dirty="0">
              <a:solidFill>
                <a:schemeClr val="accent1"/>
              </a:solidFill>
              <a:latin typeface="Orly's Font 2" pitchFamily="66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899438" y="11557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2"/>
                </a:solidFill>
                <a:latin typeface="Orly's Font 2"/>
                <a:ea typeface="Verdana" pitchFamily="34" charset="0"/>
                <a:cs typeface="Orly's Font 2"/>
              </a:rPr>
              <a:t>18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003800" y="24319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6"/>
                </a:solidFill>
                <a:latin typeface="Orly's Font 2"/>
                <a:ea typeface="Verdana" pitchFamily="34" charset="0"/>
                <a:cs typeface="Orly's Font 2"/>
              </a:rPr>
              <a:t>6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781800" y="24511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3"/>
                </a:solidFill>
                <a:latin typeface="Orly's Font 2"/>
                <a:ea typeface="Verdana" pitchFamily="34" charset="0"/>
                <a:cs typeface="Orly's Font 2"/>
              </a:rPr>
              <a:t>3</a:t>
            </a:r>
          </a:p>
        </p:txBody>
      </p:sp>
      <p:pic>
        <p:nvPicPr>
          <p:cNvPr id="72" name="Picture 71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rcRect l="22373" t="22003" r="22712" b="17913"/>
              <a:stretch>
                <a:fillRect/>
              </a:stretch>
            </p:blipFill>
          </mc:Choice>
          <mc:Fallback>
            <p:blipFill>
              <a:blip r:embed="rId6"/>
              <a:srcRect l="22373" t="22003" r="22712" b="17913"/>
              <a:stretch>
                <a:fillRect/>
              </a:stretch>
            </p:blipFill>
          </mc:Fallback>
        </mc:AlternateContent>
        <p:spPr bwMode="auto">
          <a:xfrm>
            <a:off x="1905000" y="3468029"/>
            <a:ext cx="1708964" cy="2246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" name="Picture 4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7"/>
              <a:srcRect l="22253" t="19923" r="20055" b="17241"/>
              <a:stretch>
                <a:fillRect/>
              </a:stretch>
            </p:blipFill>
          </mc:Choice>
          <mc:Fallback>
            <p:blipFill>
              <a:blip r:embed="rId8"/>
              <a:srcRect l="22253" t="19923" r="20055" b="17241"/>
              <a:stretch>
                <a:fillRect/>
              </a:stretch>
            </p:blipFill>
          </mc:Fallback>
        </mc:AlternateContent>
        <p:spPr bwMode="auto">
          <a:xfrm>
            <a:off x="-35312" y="3314700"/>
            <a:ext cx="201651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75" name="Oval Callout 74"/>
          <p:cNvSpPr/>
          <p:nvPr/>
        </p:nvSpPr>
        <p:spPr>
          <a:xfrm>
            <a:off x="76200" y="1104900"/>
            <a:ext cx="2133600" cy="1143000"/>
          </a:xfrm>
          <a:prstGeom prst="wedgeEllipseCallout">
            <a:avLst>
              <a:gd name="adj1" fmla="val -22239"/>
              <a:gd name="adj2" fmla="val 147388"/>
            </a:avLst>
          </a:prstGeom>
          <a:solidFill>
            <a:schemeClr val="accent2"/>
          </a:solidFill>
          <a:ln w="38100">
            <a:solidFill>
              <a:schemeClr val="accent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 smtClean="0">
              <a:solidFill>
                <a:schemeClr val="tx1"/>
              </a:solidFill>
              <a:latin typeface="Orly's Font 2" pitchFamily="66" charset="0"/>
            </a:endParaRPr>
          </a:p>
        </p:txBody>
      </p:sp>
      <p:sp>
        <p:nvSpPr>
          <p:cNvPr id="77" name="Text Placeholder 1"/>
          <p:cNvSpPr txBox="1">
            <a:spLocks/>
          </p:cNvSpPr>
          <p:nvPr/>
        </p:nvSpPr>
        <p:spPr bwMode="auto">
          <a:xfrm>
            <a:off x="114300" y="1322169"/>
            <a:ext cx="20955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Orly's Font 2" pitchFamily="66" charset="0"/>
                <a:cs typeface="+mn-cs"/>
              </a:rPr>
              <a:t>Think of a Fact Family!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Orly's Font 2"/>
              <a:cs typeface="Orly's Font 2"/>
            </a:endParaRPr>
          </a:p>
        </p:txBody>
      </p:sp>
      <p:sp>
        <p:nvSpPr>
          <p:cNvPr id="78" name="Cloud Callout 77"/>
          <p:cNvSpPr/>
          <p:nvPr/>
        </p:nvSpPr>
        <p:spPr>
          <a:xfrm>
            <a:off x="1295400" y="2237720"/>
            <a:ext cx="2286000" cy="1076980"/>
          </a:xfrm>
          <a:prstGeom prst="cloudCallout">
            <a:avLst>
              <a:gd name="adj1" fmla="val 12980"/>
              <a:gd name="adj2" fmla="val 72812"/>
            </a:avLst>
          </a:prstGeom>
          <a:solidFill>
            <a:schemeClr val="accent2"/>
          </a:solidFill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Orly's Font 2" pitchFamily="66" charset="0"/>
            </a:endParaRPr>
          </a:p>
        </p:txBody>
      </p:sp>
      <p:sp>
        <p:nvSpPr>
          <p:cNvPr id="82" name="Text Placeholder 1"/>
          <p:cNvSpPr txBox="1">
            <a:spLocks/>
          </p:cNvSpPr>
          <p:nvPr/>
        </p:nvSpPr>
        <p:spPr bwMode="auto">
          <a:xfrm>
            <a:off x="1498600" y="2415520"/>
            <a:ext cx="18415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Orly's Font 2" pitchFamily="66" charset="0"/>
                <a:cs typeface="+mn-cs"/>
              </a:rPr>
              <a:t>6 X ? = 18</a:t>
            </a:r>
            <a:b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Orly's Font 2" pitchFamily="66" charset="0"/>
                <a:cs typeface="+mn-cs"/>
              </a:rPr>
            </a:b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Orly's Font 2" pitchFamily="66" charset="0"/>
                <a:cs typeface="+mn-cs"/>
              </a:rPr>
              <a:t>? X 6 = 18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Orly's Font 2" pitchFamily="66" charset="0"/>
              <a:cs typeface="+mn-cs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366038" y="3035300"/>
            <a:ext cx="194916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6 </a:t>
            </a:r>
            <a:r>
              <a:rPr lang="en-US" sz="2400" dirty="0" smtClean="0">
                <a:solidFill>
                  <a:schemeClr val="accent1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X</a:t>
            </a:r>
            <a:r>
              <a:rPr lang="en-US" sz="2400" dirty="0" smtClean="0">
                <a:solidFill>
                  <a:schemeClr val="accent6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smtClean="0">
                <a:solidFill>
                  <a:srgbClr val="E86D1F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3</a:t>
            </a:r>
            <a:r>
              <a:rPr lang="en-US" sz="2400" dirty="0" smtClean="0">
                <a:solidFill>
                  <a:schemeClr val="accent6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smtClean="0">
                <a:solidFill>
                  <a:srgbClr val="0078AE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= </a:t>
            </a:r>
            <a:r>
              <a:rPr lang="en-US" sz="2400" dirty="0" smtClean="0">
                <a:solidFill>
                  <a:srgbClr val="00BCE4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18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5366038" y="3488035"/>
            <a:ext cx="1752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E86D1F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3 </a:t>
            </a:r>
            <a:r>
              <a:rPr lang="en-US" sz="2400" dirty="0" smtClean="0">
                <a:solidFill>
                  <a:srgbClr val="0078AE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X </a:t>
            </a:r>
            <a:r>
              <a:rPr lang="en-US" sz="2400" dirty="0" smtClean="0">
                <a:solidFill>
                  <a:schemeClr val="accent6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6 </a:t>
            </a:r>
            <a:r>
              <a:rPr lang="en-US" sz="2400" dirty="0" smtClean="0">
                <a:solidFill>
                  <a:srgbClr val="0078AE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= </a:t>
            </a:r>
            <a:r>
              <a:rPr lang="en-US" sz="2400" dirty="0" smtClean="0">
                <a:solidFill>
                  <a:schemeClr val="accent2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18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5289838" y="4148435"/>
            <a:ext cx="1905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BCE4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18 </a:t>
            </a:r>
            <a:r>
              <a:rPr lang="en-US" sz="2400" dirty="0" smtClean="0">
                <a:solidFill>
                  <a:srgbClr val="0078AE"/>
                </a:solidFill>
                <a:latin typeface="ＭＳ ゴシック"/>
                <a:ea typeface="ＭＳ ゴシック"/>
                <a:cs typeface="ＭＳ ゴシック"/>
              </a:rPr>
              <a:t>÷</a:t>
            </a:r>
            <a:r>
              <a:rPr lang="en-US" sz="2400" dirty="0" smtClean="0">
                <a:solidFill>
                  <a:srgbClr val="0078AE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smtClean="0">
                <a:solidFill>
                  <a:schemeClr val="accent6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6 </a:t>
            </a:r>
            <a:r>
              <a:rPr lang="en-US" sz="2400" dirty="0" smtClean="0">
                <a:solidFill>
                  <a:srgbClr val="0078AE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= </a:t>
            </a:r>
            <a:r>
              <a:rPr lang="en-US" sz="2400" dirty="0" smtClean="0">
                <a:solidFill>
                  <a:srgbClr val="E86D1F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3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5289838" y="4605635"/>
            <a:ext cx="1905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BCE4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18 </a:t>
            </a:r>
            <a:r>
              <a:rPr lang="en-US" sz="2400" dirty="0" smtClean="0">
                <a:solidFill>
                  <a:srgbClr val="0078AE"/>
                </a:solidFill>
                <a:latin typeface="ＭＳ ゴシック"/>
                <a:ea typeface="ＭＳ ゴシック"/>
                <a:cs typeface="ＭＳ ゴシック"/>
              </a:rPr>
              <a:t>÷</a:t>
            </a:r>
            <a:r>
              <a:rPr lang="en-US" sz="2400" dirty="0" smtClean="0">
                <a:solidFill>
                  <a:srgbClr val="0078AE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smtClean="0">
                <a:solidFill>
                  <a:srgbClr val="E86D1F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3 </a:t>
            </a:r>
            <a:r>
              <a:rPr lang="en-US" sz="2400" dirty="0" smtClean="0">
                <a:solidFill>
                  <a:srgbClr val="0078AE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= </a:t>
            </a:r>
            <a:r>
              <a:rPr lang="en-US" sz="2400" dirty="0" smtClean="0">
                <a:solidFill>
                  <a:schemeClr val="accent6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6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5295900" y="4152900"/>
            <a:ext cx="1905000" cy="45720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schemeClr val="tx1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6781800" y="24573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3"/>
                </a:solidFill>
                <a:latin typeface="Orly's Font 2"/>
                <a:ea typeface="Verdana" pitchFamily="34" charset="0"/>
                <a:cs typeface="Orly's Font 2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4597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3" grpId="0" build="p"/>
      <p:bldP spid="68" grpId="0"/>
      <p:bldP spid="69" grpId="0"/>
      <p:bldP spid="71" grpId="0"/>
      <p:bldP spid="82" grpId="0" build="p"/>
      <p:bldP spid="109" grpId="0" animBg="1"/>
      <p:bldP spid="110" grpId="0"/>
      <p:bldP spid="1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485903"/>
            <a:ext cx="7810500" cy="1754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chemeClr val="accent5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In this lesson you </a:t>
            </a:r>
            <a:r>
              <a:rPr lang="en-US" sz="3600" dirty="0" smtClean="0">
                <a:solidFill>
                  <a:schemeClr val="accent5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have learned how to divide fluently</a:t>
            </a:r>
          </a:p>
          <a:p>
            <a:pPr algn="ctr">
              <a:defRPr/>
            </a:pPr>
            <a:r>
              <a:rPr lang="en-US" sz="3600" dirty="0" smtClean="0">
                <a:solidFill>
                  <a:schemeClr val="accent1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by using fact families.</a:t>
            </a:r>
            <a:endParaRPr lang="en-US" sz="3600" dirty="0">
              <a:solidFill>
                <a:schemeClr val="accent1"/>
              </a:solidFill>
              <a:latin typeface="Orly's Font 2" pitchFamily="66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97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Learn Zillion">
      <a:dk1>
        <a:sysClr val="windowText" lastClr="000000"/>
      </a:dk1>
      <a:lt1>
        <a:sysClr val="window" lastClr="FFFFFF"/>
      </a:lt1>
      <a:dk2>
        <a:srgbClr val="7F7F7F"/>
      </a:dk2>
      <a:lt2>
        <a:srgbClr val="BFBFBF"/>
      </a:lt2>
      <a:accent1>
        <a:srgbClr val="0078AE"/>
      </a:accent1>
      <a:accent2>
        <a:srgbClr val="00BCE4"/>
      </a:accent2>
      <a:accent3>
        <a:srgbClr val="E86D1F"/>
      </a:accent3>
      <a:accent4>
        <a:srgbClr val="FFD200"/>
      </a:accent4>
      <a:accent5>
        <a:srgbClr val="5E9732"/>
      </a:accent5>
      <a:accent6>
        <a:srgbClr val="8DC63F"/>
      </a:accent6>
      <a:hlink>
        <a:srgbClr val="000000"/>
      </a:hlink>
      <a:folHlink>
        <a:srgbClr val="000000"/>
      </a:folHlink>
    </a:clrScheme>
    <a:fontScheme name="Learn Zill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38100"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smtClean="0">
            <a:latin typeface="Orly's Font" pitchFamily="66" charset="0"/>
            <a:ea typeface="Verdana" pitchFamily="34" charset="0"/>
            <a:cs typeface="Verdan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19771</TotalTime>
  <Words>189</Words>
  <Application>Microsoft Office PowerPoint</Application>
  <PresentationFormat>On-screen Show (16:10)</PresentationFormat>
  <Paragraphs>60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Orly's Font 2</vt:lpstr>
      <vt:lpstr>Wingdings</vt:lpstr>
      <vt:lpstr>Calibri</vt:lpstr>
      <vt:lpstr>Verdana</vt:lpstr>
      <vt:lpstr>ＭＳ ゴシック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TM2-1</dc:creator>
  <cp:lastModifiedBy>Lori Jacobs</cp:lastModifiedBy>
  <cp:revision>443</cp:revision>
  <dcterms:created xsi:type="dcterms:W3CDTF">2013-08-13T13:28:27Z</dcterms:created>
  <dcterms:modified xsi:type="dcterms:W3CDTF">2014-09-16T20:00:39Z</dcterms:modified>
</cp:coreProperties>
</file>