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68" r:id="rId4"/>
    <p:sldId id="264" r:id="rId5"/>
    <p:sldId id="259" r:id="rId6"/>
    <p:sldId id="258" r:id="rId7"/>
    <p:sldId id="262" r:id="rId8"/>
    <p:sldId id="260" r:id="rId9"/>
    <p:sldId id="261" r:id="rId10"/>
    <p:sldId id="263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7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9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963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58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4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044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728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466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19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86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7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4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58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8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40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5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463474-BCF1-4D4F-93AD-5C0A8030B479}" type="datetimeFigureOut">
              <a:rPr lang="en-US" smtClean="0"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E7ED70-A584-4DE2-8F0A-F94FE779D1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1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Welcome to Physical Education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7478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Mrs. Fleming</a:t>
            </a:r>
          </a:p>
          <a:p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15" y="4144039"/>
            <a:ext cx="3145970" cy="2474119"/>
          </a:xfrm>
          <a:prstGeom prst="rect">
            <a:avLst/>
          </a:prstGeom>
        </p:spPr>
      </p:pic>
      <p:pic>
        <p:nvPicPr>
          <p:cNvPr id="5" name="War Ea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4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Miscellaneous 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Asthma\Inhalers</a:t>
            </a:r>
          </a:p>
          <a:p>
            <a:pPr marL="0" indent="0">
              <a:buNone/>
            </a:pPr>
            <a:r>
              <a:rPr lang="en-US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EpiPens</a:t>
            </a:r>
          </a:p>
          <a:p>
            <a:pPr marL="0" indent="0">
              <a:buNone/>
            </a:pPr>
            <a:r>
              <a:rPr lang="en-US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Parent Notes</a:t>
            </a:r>
          </a:p>
          <a:p>
            <a:pPr marL="0" indent="0">
              <a:buNone/>
            </a:pPr>
            <a:r>
              <a:rPr lang="en-US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Open sores</a:t>
            </a:r>
          </a:p>
          <a:p>
            <a:pPr marL="0" indent="0">
              <a:buNone/>
            </a:pPr>
            <a:r>
              <a:rPr lang="en-US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Bathroom Breaks</a:t>
            </a:r>
          </a:p>
          <a:p>
            <a:pPr marL="0" indent="0">
              <a:buNone/>
            </a:pPr>
            <a:r>
              <a:rPr lang="en-US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Emergency Procedures</a:t>
            </a:r>
          </a:p>
          <a:p>
            <a:pPr marL="0" indent="0">
              <a:buNone/>
            </a:pPr>
            <a:r>
              <a:rPr lang="en-US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Bullying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71" y="3116317"/>
            <a:ext cx="4832194" cy="2815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17" y="2613355"/>
            <a:ext cx="1775765" cy="16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ial Rounded MT Bold" panose="020F0704030504030204" pitchFamily="34" charset="0"/>
              </a:rPr>
              <a:t>Any Questions??????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43" y="2761226"/>
            <a:ext cx="2854313" cy="329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982132"/>
            <a:ext cx="9601196" cy="331893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334-372-444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634" y="2641600"/>
            <a:ext cx="2584451" cy="2584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2516187"/>
            <a:ext cx="3211284" cy="3315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46" y="369455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9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About Me</a:t>
            </a:r>
            <a:endParaRPr lang="en-US" dirty="0">
              <a:latin typeface="Castellar" panose="020A0402060406010301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31" y="2285999"/>
            <a:ext cx="3566613" cy="2560320"/>
          </a:xfrm>
        </p:spPr>
      </p:pic>
      <p:pic>
        <p:nvPicPr>
          <p:cNvPr id="7" name="War Ea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War Eag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12631" y="4998234"/>
            <a:ext cx="371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Auburn</a:t>
            </a:r>
            <a:r>
              <a:rPr lang="en-US" sz="3600" dirty="0" smtClean="0"/>
              <a:t> Graduate in Physical Education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22334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6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Masters from Troy University</a:t>
            </a:r>
            <a:br>
              <a:rPr lang="en-US" dirty="0" smtClean="0"/>
            </a:br>
            <a:r>
              <a:rPr lang="en-US" dirty="0" smtClean="0"/>
              <a:t>Collaborative K-6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587625"/>
            <a:ext cx="4762500" cy="3257550"/>
          </a:xfrm>
        </p:spPr>
      </p:pic>
    </p:spTree>
    <p:extLst>
      <p:ext uri="{BB962C8B-B14F-4D97-AF65-F5344CB8AC3E}">
        <p14:creationId xmlns:p14="http://schemas.microsoft.com/office/powerpoint/2010/main" val="16973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Physical Education Rules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Directions</a:t>
            </a:r>
          </a:p>
          <a:p>
            <a:r>
              <a:rPr lang="en-US" dirty="0" smtClean="0"/>
              <a:t>No screaming when Indoors or hallways</a:t>
            </a:r>
          </a:p>
          <a:p>
            <a:r>
              <a:rPr lang="en-US" dirty="0" smtClean="0"/>
              <a:t>Keep Hands and Feet off others</a:t>
            </a:r>
          </a:p>
          <a:p>
            <a:r>
              <a:rPr lang="en-US" dirty="0" smtClean="0"/>
              <a:t>Be Kind</a:t>
            </a:r>
          </a:p>
          <a:p>
            <a:r>
              <a:rPr lang="en-US" dirty="0" smtClean="0"/>
              <a:t>Have Fun!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88" y="4216400"/>
            <a:ext cx="3678409" cy="15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75005"/>
            <a:ext cx="9601196" cy="1303867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Daily Routines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86649"/>
            <a:ext cx="9601196" cy="4005294"/>
          </a:xfrm>
        </p:spPr>
        <p:txBody>
          <a:bodyPr>
            <a:noAutofit/>
          </a:bodyPr>
          <a:lstStyle/>
          <a:p>
            <a:r>
              <a:rPr lang="en-US" sz="3200" dirty="0" smtClean="0"/>
              <a:t>Walking to playground</a:t>
            </a:r>
          </a:p>
          <a:p>
            <a:r>
              <a:rPr lang="en-US" sz="3200" dirty="0" smtClean="0"/>
              <a:t>Fun Run</a:t>
            </a:r>
          </a:p>
          <a:p>
            <a:r>
              <a:rPr lang="en-US" sz="3200" dirty="0" smtClean="0"/>
              <a:t>Skill of the day\week</a:t>
            </a:r>
          </a:p>
          <a:p>
            <a:r>
              <a:rPr lang="en-US" sz="3200" dirty="0" smtClean="0"/>
              <a:t>Fun games</a:t>
            </a:r>
          </a:p>
          <a:p>
            <a:r>
              <a:rPr lang="en-US" sz="3200" dirty="0" smtClean="0"/>
              <a:t>Jungle gym time</a:t>
            </a:r>
          </a:p>
          <a:p>
            <a:r>
              <a:rPr lang="en-US" sz="3200" dirty="0" smtClean="0"/>
              <a:t>Back to class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79" y="2525573"/>
            <a:ext cx="1704442" cy="1806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00" y="2556932"/>
            <a:ext cx="1611517" cy="1825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08" y="3670349"/>
            <a:ext cx="2469305" cy="228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Jungle Gym Rules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88847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No hanging upside down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Go down slide in sitting 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No sitting on top of playground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No running under monkey bars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No throwing of wood shavings or dirt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No jumping out of swings</a:t>
            </a:r>
          </a:p>
          <a:p>
            <a:pPr marL="457200" indent="-457200">
              <a:buFont typeface="+mj-lt"/>
              <a:buAutoNum type="arabicPeriod"/>
            </a:pPr>
            <a:endParaRPr lang="en-US" sz="4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17" y="3103953"/>
            <a:ext cx="1820570" cy="145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Indoor</a:t>
            </a:r>
            <a:r>
              <a:rPr lang="en-US" dirty="0" smtClean="0"/>
              <a:t> </a:t>
            </a:r>
            <a:r>
              <a:rPr lang="en-US" sz="6000" dirty="0" smtClean="0">
                <a:latin typeface="Comic Sans MS" panose="030F0702030302020204" pitchFamily="66" charset="0"/>
              </a:rPr>
              <a:t>Activities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9740461" cy="456232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Exercise to Music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Aerobics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Rotation stations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Bean Bag Activities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Small Group\ Whole Group Activities 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Health Lessons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15" y="2556932"/>
            <a:ext cx="1820570" cy="1820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097" y="3482983"/>
            <a:ext cx="2617960" cy="2293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955" y="1994456"/>
            <a:ext cx="1371600" cy="186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Yearly</a:t>
            </a:r>
            <a:r>
              <a:rPr lang="en-US" dirty="0" smtClean="0"/>
              <a:t> </a:t>
            </a:r>
            <a:r>
              <a:rPr lang="en-US" sz="6000" dirty="0" smtClean="0">
                <a:latin typeface="Comic Sans MS" panose="030F0702030302020204" pitchFamily="66" charset="0"/>
              </a:rPr>
              <a:t>Activities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SOCCER BOWL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JUMP ROPE for HEART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FIELD DAY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mic Sans MS" panose="030F0702030302020204" pitchFamily="66" charset="0"/>
              </a:rPr>
              <a:t>FITNESS TESTING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097" y="3578883"/>
            <a:ext cx="17145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96944"/>
            <a:ext cx="2712026" cy="3347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89" y="4097619"/>
            <a:ext cx="13366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Why Wear Tennis Shoes?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from ant bites</a:t>
            </a:r>
          </a:p>
          <a:p>
            <a:r>
              <a:rPr lang="en-US" dirty="0" smtClean="0"/>
              <a:t>Protection from sliding and falling while climbing</a:t>
            </a:r>
          </a:p>
          <a:p>
            <a:r>
              <a:rPr lang="en-US" dirty="0" smtClean="0"/>
              <a:t>Twisting ankles</a:t>
            </a:r>
          </a:p>
          <a:p>
            <a:r>
              <a:rPr lang="en-US" dirty="0"/>
              <a:t>C</a:t>
            </a:r>
            <a:r>
              <a:rPr lang="en-US" dirty="0" smtClean="0"/>
              <a:t>utting foot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216</TotalTime>
  <Words>168</Words>
  <Application>Microsoft Office PowerPoint</Application>
  <PresentationFormat>Widescreen</PresentationFormat>
  <Paragraphs>53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Castellar</vt:lpstr>
      <vt:lpstr>Comic Sans MS</vt:lpstr>
      <vt:lpstr>Garamond</vt:lpstr>
      <vt:lpstr>Organic</vt:lpstr>
      <vt:lpstr>Welcome to Physical Education</vt:lpstr>
      <vt:lpstr>About Me</vt:lpstr>
      <vt:lpstr>Masters from Troy University Collaborative K-6</vt:lpstr>
      <vt:lpstr>Physical Education Rules</vt:lpstr>
      <vt:lpstr>Daily Routines</vt:lpstr>
      <vt:lpstr>Jungle Gym Rules</vt:lpstr>
      <vt:lpstr>Indoor Activities</vt:lpstr>
      <vt:lpstr>Yearly Activities</vt:lpstr>
      <vt:lpstr>Why Wear Tennis Shoes?</vt:lpstr>
      <vt:lpstr>Health and Miscellaneous  Concerns</vt:lpstr>
      <vt:lpstr>Any Questions??????</vt:lpstr>
      <vt:lpstr>Call Me!</vt:lpstr>
    </vt:vector>
  </TitlesOfParts>
  <Company>Pike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Physical Education</dc:title>
  <dc:creator>Patrice Fleming</dc:creator>
  <cp:lastModifiedBy>Patrice Fleming</cp:lastModifiedBy>
  <cp:revision>27</cp:revision>
  <dcterms:created xsi:type="dcterms:W3CDTF">2014-08-10T15:10:49Z</dcterms:created>
  <dcterms:modified xsi:type="dcterms:W3CDTF">2015-08-21T15:10:27Z</dcterms:modified>
</cp:coreProperties>
</file>