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845" y="550178"/>
            <a:ext cx="8825658" cy="3329581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Third Grade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2016-2017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5897" y="3972037"/>
            <a:ext cx="9373229" cy="248174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Starring: Mr. Saffold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Co-starring:  Tyrrell, Braxton, </a:t>
            </a:r>
            <a:r>
              <a:rPr lang="en-US" sz="2400" b="1" dirty="0" err="1">
                <a:solidFill>
                  <a:srgbClr val="FFFF00"/>
                </a:solidFill>
              </a:rPr>
              <a:t>Jahkira</a:t>
            </a:r>
            <a:r>
              <a:rPr lang="en-US" sz="2400" b="1" dirty="0">
                <a:solidFill>
                  <a:srgbClr val="FFFF00"/>
                </a:solidFill>
              </a:rPr>
              <a:t>, Paulina, Alex E., Alex Z., </a:t>
            </a:r>
            <a:r>
              <a:rPr lang="en-US" sz="2400" b="1" dirty="0" err="1">
                <a:solidFill>
                  <a:srgbClr val="FFFF00"/>
                </a:solidFill>
              </a:rPr>
              <a:t>Isel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Khadasia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Jakiyah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Zariyah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Josahi</a:t>
            </a:r>
            <a:r>
              <a:rPr lang="en-US" sz="2400" b="1" dirty="0">
                <a:solidFill>
                  <a:srgbClr val="FFFF00"/>
                </a:solidFill>
              </a:rPr>
              <a:t>, Diana, Gregory, Aaliyah, </a:t>
            </a:r>
            <a:r>
              <a:rPr lang="en-US" sz="2400" b="1" dirty="0" err="1">
                <a:solidFill>
                  <a:srgbClr val="FFFF00"/>
                </a:solidFill>
              </a:rPr>
              <a:t>Magdelena</a:t>
            </a:r>
            <a:r>
              <a:rPr lang="en-US" sz="2400" b="1" dirty="0">
                <a:solidFill>
                  <a:srgbClr val="FFFF00"/>
                </a:solidFill>
              </a:rPr>
              <a:t>, Keaton, &amp; Kymani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Special Appearance: Ms. Countryman</a:t>
            </a:r>
          </a:p>
        </p:txBody>
      </p:sp>
      <p:pic>
        <p:nvPicPr>
          <p:cNvPr id="6" name="Louis Armstrong - What A Wonderful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88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3270">
        <p15:prstTrans prst="curtains"/>
        <p:sndAc>
          <p:stSnd>
            <p:snd r:embed="rId4" name="applause.wav"/>
          </p:stSnd>
        </p:sndAc>
      </p:transition>
    </mc:Choice>
    <mc:Fallback>
      <p:transition spd="slow" advClick="0" advTm="327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845" y="122340"/>
            <a:ext cx="8825658" cy="1731627"/>
          </a:xfrm>
        </p:spPr>
        <p:txBody>
          <a:bodyPr/>
          <a:lstStyle/>
          <a:p>
            <a:r>
              <a:rPr lang="en-US" dirty="0"/>
              <a:t> Farewell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632433"/>
            <a:ext cx="8825658" cy="2634143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If you ever feel as though the world is against you, Remember the good times you had in Third grade. -- Chris Saffold</a:t>
            </a:r>
          </a:p>
        </p:txBody>
      </p:sp>
    </p:spTree>
    <p:extLst>
      <p:ext uri="{BB962C8B-B14F-4D97-AF65-F5344CB8AC3E}">
        <p14:creationId xmlns:p14="http://schemas.microsoft.com/office/powerpoint/2010/main" val="1225764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 advTm="15000">
        <p15:prstTrans prst="origami"/>
      </p:transition>
    </mc:Choice>
    <mc:Fallback>
      <p:transition spd="slow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8485" y="5083407"/>
            <a:ext cx="266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First Day of School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August 9,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992" y="2407641"/>
            <a:ext cx="4983059" cy="3737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48" y="1090568"/>
            <a:ext cx="5754671" cy="4316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238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000">
        <p15:prstTrans prst="wind"/>
      </p:transition>
    </mc:Choice>
    <mc:Fallback>
      <p:transition spd="slow" advTm="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9009" y="5150840"/>
            <a:ext cx="1887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Future Scientists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455" y="3657600"/>
            <a:ext cx="4160940" cy="3120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52338"/>
            <a:ext cx="4228051" cy="31710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33" y="545284"/>
            <a:ext cx="4468536" cy="3351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550" y="4169327"/>
            <a:ext cx="3171039" cy="23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ripple/>
      </p:transition>
    </mc:Choice>
    <mc:Fallback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8724551" y="351073"/>
            <a:ext cx="2239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Water Reaction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425" y="989901"/>
            <a:ext cx="4748167" cy="3561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020" y="860240"/>
            <a:ext cx="4496500" cy="3372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97" y="4613946"/>
            <a:ext cx="2992073" cy="21098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283" y="4483914"/>
            <a:ext cx="4146958" cy="22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3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1000">
        <p15:prstTrans prst="fallOver"/>
        <p:sndAc>
          <p:stSnd>
            <p:snd r:embed="rId2" name="voltage.wav"/>
          </p:stSnd>
        </p:sndAc>
      </p:transition>
    </mc:Choice>
    <mc:Fallback>
      <p:transition spd="slow" advTm="11000">
        <p:fade/>
        <p:sndAc>
          <p:stSnd>
            <p:snd r:embed="rId2" name="voltag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46289" y="5109476"/>
            <a:ext cx="301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Anemometers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6420" r="13914"/>
          <a:stretch/>
        </p:blipFill>
        <p:spPr>
          <a:xfrm>
            <a:off x="10449743" y="480146"/>
            <a:ext cx="1647181" cy="3114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085" t="5382" r="37584"/>
          <a:stretch/>
        </p:blipFill>
        <p:spPr>
          <a:xfrm>
            <a:off x="8002970" y="259162"/>
            <a:ext cx="2399251" cy="3022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184" t="27974" r="39055" b="6153"/>
          <a:stretch/>
        </p:blipFill>
        <p:spPr>
          <a:xfrm>
            <a:off x="148077" y="1328237"/>
            <a:ext cx="2466363" cy="22664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513" y="3734983"/>
            <a:ext cx="3797687" cy="28482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6755" t="7339"/>
          <a:stretch/>
        </p:blipFill>
        <p:spPr>
          <a:xfrm>
            <a:off x="275437" y="3686523"/>
            <a:ext cx="3705138" cy="30931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869" y="826315"/>
            <a:ext cx="5257101" cy="39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7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1000">
        <p15:prstTrans prst="crush"/>
      </p:transition>
    </mc:Choice>
    <mc:Fallback>
      <p:transition spd="slow" advTm="1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167142" y="150128"/>
            <a:ext cx="261675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28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2800" b="1" dirty="0">
                <a:ln/>
                <a:solidFill>
                  <a:schemeClr val="accent4"/>
                </a:solidFill>
              </a:rPr>
              <a:t>Math Class</a:t>
            </a:r>
            <a:endParaRPr lang="en-US" sz="2800" b="1" dirty="0">
              <a:ln/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980" y="1411962"/>
            <a:ext cx="4107679" cy="3080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01" y="4195984"/>
            <a:ext cx="4171352" cy="25878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446" y="2003987"/>
            <a:ext cx="2922662" cy="21919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446" y="325451"/>
            <a:ext cx="2922662" cy="16611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2" y="1568153"/>
            <a:ext cx="4084889" cy="30636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446" y="4230820"/>
            <a:ext cx="3404075" cy="25530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040" y="4467966"/>
            <a:ext cx="3526744" cy="23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66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2000">
        <p15:prstTrans prst="drape"/>
      </p:transition>
    </mc:Choice>
    <mc:Fallback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542" r="26637"/>
          <a:stretch/>
        </p:blipFill>
        <p:spPr>
          <a:xfrm>
            <a:off x="62320" y="3676996"/>
            <a:ext cx="2328542" cy="30141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6482" y="782119"/>
            <a:ext cx="262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Farm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346" b="6483"/>
          <a:stretch/>
        </p:blipFill>
        <p:spPr>
          <a:xfrm>
            <a:off x="836709" y="1301343"/>
            <a:ext cx="4278386" cy="2215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755" t="18715"/>
          <a:stretch/>
        </p:blipFill>
        <p:spPr>
          <a:xfrm>
            <a:off x="7810153" y="400716"/>
            <a:ext cx="4099103" cy="3114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975" y="3586581"/>
            <a:ext cx="5637401" cy="3241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0097" r="20757"/>
          <a:stretch/>
        </p:blipFill>
        <p:spPr>
          <a:xfrm>
            <a:off x="5115095" y="348217"/>
            <a:ext cx="2443386" cy="3099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4" y="3551687"/>
            <a:ext cx="3808604" cy="32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8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3174">
        <p14:vortex dir="r"/>
      </p:transition>
    </mc:Choice>
    <mc:Fallback>
      <p:transition spd="slow" advClick="0" advTm="1317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28" y="323030"/>
            <a:ext cx="3205854" cy="2404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23" y="2960982"/>
            <a:ext cx="3070370" cy="1946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44789" y="5348732"/>
            <a:ext cx="220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Celery Experiment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5" y="3557403"/>
            <a:ext cx="4233016" cy="3174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892" y="742664"/>
            <a:ext cx="3190436" cy="27706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240685" y="1094506"/>
            <a:ext cx="2814739" cy="2111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1" y="692209"/>
            <a:ext cx="2470396" cy="27764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404691" y="3513289"/>
            <a:ext cx="4051411" cy="321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11000">
        <p14:switch dir="r"/>
      </p:transition>
    </mc:Choice>
    <mc:Fallback>
      <p:transition spd="slow" advClick="0" advTm="1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5" y="3890397"/>
            <a:ext cx="3081556" cy="2311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053" y="4634916"/>
            <a:ext cx="2902591" cy="2176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" y="1235280"/>
            <a:ext cx="3215081" cy="2554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507" y="305152"/>
            <a:ext cx="2943137" cy="2207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771" y="4332913"/>
            <a:ext cx="3249334" cy="2437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195" y="1026735"/>
            <a:ext cx="4880297" cy="3118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2508" y="2585907"/>
            <a:ext cx="2728520" cy="1975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860" y="4401074"/>
            <a:ext cx="3067570" cy="23006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697834" y="231751"/>
            <a:ext cx="4446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/>
                <a:solidFill>
                  <a:schemeClr val="accent4"/>
                </a:solidFill>
              </a:rPr>
              <a:t>Fractions  with</a:t>
            </a:r>
          </a:p>
          <a:p>
            <a:pPr algn="ctr"/>
            <a:r>
              <a:rPr lang="en-US" sz="2000" b="1" dirty="0">
                <a:ln/>
                <a:solidFill>
                  <a:srgbClr val="FFFF00"/>
                </a:solidFill>
              </a:rPr>
              <a:t>S</a:t>
            </a:r>
            <a:r>
              <a:rPr lang="en-US" sz="2000" b="1" dirty="0">
                <a:ln/>
                <a:solidFill>
                  <a:srgbClr val="FF0000"/>
                </a:solidFill>
              </a:rPr>
              <a:t>k</a:t>
            </a:r>
            <a:r>
              <a:rPr lang="en-US" sz="2000" b="1" dirty="0">
                <a:ln/>
                <a:solidFill>
                  <a:srgbClr val="92D050"/>
                </a:solidFill>
              </a:rPr>
              <a:t>i</a:t>
            </a:r>
            <a:r>
              <a:rPr lang="en-US" sz="2000" b="1" dirty="0">
                <a:ln/>
                <a:solidFill>
                  <a:srgbClr val="FFFF00"/>
                </a:solidFill>
              </a:rPr>
              <a:t>t</a:t>
            </a:r>
            <a:r>
              <a:rPr lang="en-US" sz="2000" b="1" dirty="0">
                <a:ln/>
                <a:solidFill>
                  <a:srgbClr val="FF0000"/>
                </a:solidFill>
              </a:rPr>
              <a:t>t</a:t>
            </a:r>
            <a:r>
              <a:rPr lang="en-US" sz="2000" b="1" dirty="0">
                <a:ln/>
                <a:solidFill>
                  <a:srgbClr val="FFFF00"/>
                </a:solidFill>
              </a:rPr>
              <a:t>l</a:t>
            </a:r>
            <a:r>
              <a:rPr lang="en-US" sz="2000" b="1" dirty="0">
                <a:ln/>
                <a:solidFill>
                  <a:srgbClr val="FF0000"/>
                </a:solidFill>
              </a:rPr>
              <a:t>e</a:t>
            </a:r>
            <a:r>
              <a:rPr lang="en-US" sz="2000" b="1" dirty="0">
                <a:ln/>
                <a:solidFill>
                  <a:srgbClr val="7030A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67872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14:honeycomb/>
      </p:transition>
    </mc:Choice>
    <mc:Fallback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166</TotalTime>
  <Words>102</Words>
  <Application>Microsoft Office PowerPoint</Application>
  <PresentationFormat>Widescreen</PresentationFormat>
  <Paragraphs>17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Algerian</vt:lpstr>
      <vt:lpstr>Arial</vt:lpstr>
      <vt:lpstr>Century Gothic</vt:lpstr>
      <vt:lpstr>Vapor Trail</vt:lpstr>
      <vt:lpstr>Third Grade 2016-2017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Farewell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Third Grade 2016-2017</dc:title>
  <dc:creator>Chris Saffold</dc:creator>
  <cp:lastModifiedBy>Chris Saffold</cp:lastModifiedBy>
  <cp:revision>14</cp:revision>
  <dcterms:created xsi:type="dcterms:W3CDTF">2017-05-22T02:15:51Z</dcterms:created>
  <dcterms:modified xsi:type="dcterms:W3CDTF">2017-05-22T05:02:12Z</dcterms:modified>
</cp:coreProperties>
</file>