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5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07" r:id="rId1"/>
  </p:sldMasterIdLst>
  <p:sldIdLst>
    <p:sldId id="256" r:id="rId2"/>
    <p:sldId id="264" r:id="rId3"/>
    <p:sldId id="265" r:id="rId4"/>
    <p:sldId id="260" r:id="rId5"/>
    <p:sldId id="266" r:id="rId6"/>
    <p:sldId id="261" r:id="rId7"/>
    <p:sldId id="257" r:id="rId8"/>
    <p:sldId id="262" r:id="rId9"/>
    <p:sldId id="259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F2F3AF-DDD7-4A6C-8036-66BABA30E3EB}">
          <p14:sldIdLst>
            <p14:sldId id="256"/>
            <p14:sldId id="264"/>
            <p14:sldId id="265"/>
            <p14:sldId id="260"/>
            <p14:sldId id="266"/>
            <p14:sldId id="261"/>
            <p14:sldId id="257"/>
            <p14:sldId id="262"/>
            <p14:sldId id="259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Weighted Items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Language 85%</c:v>
                </c:pt>
                <c:pt idx="1">
                  <c:v>Spelling 15%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Weighted Items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Weekly Test + F.R. 50%</c:v>
                </c:pt>
                <c:pt idx="1">
                  <c:v>Vocabulary 15%</c:v>
                </c:pt>
                <c:pt idx="2">
                  <c:v>Fluency 15%</c:v>
                </c:pt>
                <c:pt idx="3">
                  <c:v>A.R. 5%</c:v>
                </c:pt>
                <c:pt idx="4">
                  <c:v>Unit Test 15%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15</c:v>
                </c:pt>
                <c:pt idx="2">
                  <c:v>15</c:v>
                </c:pt>
                <c:pt idx="3">
                  <c:v>5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6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9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541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46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6756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10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1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2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3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3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1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2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6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50800" dist="50800" dir="54000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</a:rPr>
              <a:t>         </a:t>
            </a:r>
            <a:br>
              <a:rPr lang="en-US" dirty="0" smtClean="0">
                <a:effectLst>
                  <a:outerShdw blurRad="50800" dist="50800" dir="54000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dirty="0">
                <a:effectLst>
                  <a:outerShdw blurRad="50800" dist="50800" dir="54000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en-US" dirty="0">
                <a:effectLst>
                  <a:outerShdw blurRad="50800" dist="50800" dir="54000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</a:rPr>
              <a:t>Welcome to Third Grade!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2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94" y="620485"/>
            <a:ext cx="33623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Let’s make this a great year!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78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Ms. Countryman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Reading</a:t>
            </a:r>
          </a:p>
          <a:p>
            <a:r>
              <a:rPr lang="en-US" sz="2800" dirty="0" smtClean="0"/>
              <a:t>Language/ Spelling</a:t>
            </a:r>
          </a:p>
          <a:p>
            <a:r>
              <a:rPr lang="en-US" sz="2800" dirty="0" smtClean="0"/>
              <a:t>Social Studies</a:t>
            </a:r>
            <a:endParaRPr lang="en-US" sz="2800" dirty="0"/>
          </a:p>
        </p:txBody>
      </p:sp>
      <p:pic>
        <p:nvPicPr>
          <p:cNvPr id="3076" name="Picture 4" descr="http://image.shutterstock.com/z/stock-vector-school-lesson-little-students-and-teacher-classroom-with-green-chalkboard-teachers-desk-pupils-322062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44" y="2175641"/>
            <a:ext cx="3764016" cy="40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8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Mr. </a:t>
            </a:r>
            <a:r>
              <a:rPr lang="en-US" dirty="0" err="1" smtClean="0"/>
              <a:t>Saffold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19" y="2434431"/>
            <a:ext cx="3333750" cy="3333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Math </a:t>
            </a:r>
          </a:p>
          <a:p>
            <a:r>
              <a:rPr lang="en-US" sz="2800" dirty="0" smtClean="0"/>
              <a:t>Science </a:t>
            </a:r>
          </a:p>
          <a:p>
            <a:r>
              <a:rPr lang="en-US" sz="2800" dirty="0" smtClean="0"/>
              <a:t>Creative Writing / Cursive Writing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25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Please Be on Time for School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0" y="1930400"/>
            <a:ext cx="6776357" cy="4017162"/>
          </a:xfrm>
        </p:spPr>
      </p:pic>
    </p:spTree>
    <p:extLst>
      <p:ext uri="{BB962C8B-B14F-4D97-AF65-F5344CB8AC3E}">
        <p14:creationId xmlns:p14="http://schemas.microsoft.com/office/powerpoint/2010/main" val="2760905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Sometimes being absent from school is unavoidable. </a:t>
            </a:r>
            <a:br>
              <a:rPr lang="en-US" dirty="0" smtClean="0"/>
            </a:br>
            <a:r>
              <a:rPr lang="en-US" dirty="0" smtClean="0"/>
              <a:t>Please send your child back to school with an excuse as soon as possible.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16" y="3048795"/>
            <a:ext cx="6621517" cy="3415068"/>
          </a:xfrm>
        </p:spPr>
      </p:pic>
    </p:spTree>
    <p:extLst>
      <p:ext uri="{BB962C8B-B14F-4D97-AF65-F5344CB8AC3E}">
        <p14:creationId xmlns:p14="http://schemas.microsoft.com/office/powerpoint/2010/main" val="4641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Language Grades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039857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335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0884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Reading Grades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23474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54" y="1986455"/>
            <a:ext cx="3563006" cy="35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6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Math 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Chapter Test</a:t>
            </a:r>
          </a:p>
          <a:p>
            <a:r>
              <a:rPr lang="en-US" sz="2400" dirty="0" smtClean="0"/>
              <a:t>Weekly Skill / Midpoint Check</a:t>
            </a:r>
          </a:p>
          <a:p>
            <a:r>
              <a:rPr lang="en-US" sz="2400" dirty="0" smtClean="0"/>
              <a:t>Math Journal / Vocabulary Test</a:t>
            </a:r>
          </a:p>
          <a:p>
            <a:r>
              <a:rPr lang="en-US" sz="2400" dirty="0" smtClean="0"/>
              <a:t>Timed Fact Test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028" y="1481959"/>
            <a:ext cx="4096406" cy="434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2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c2/ed/d0/c2edd02ca868d2b295eac86bba412c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532772"/>
            <a:ext cx="3606799" cy="548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602622"/>
            <a:ext cx="6591300" cy="541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3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591</TotalTime>
  <Words>61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Algerian</vt:lpstr>
      <vt:lpstr>Arial</vt:lpstr>
      <vt:lpstr>Trebuchet MS</vt:lpstr>
      <vt:lpstr>Wingdings 3</vt:lpstr>
      <vt:lpstr>Facet</vt:lpstr>
      <vt:lpstr>           Welcome to Third Grade!</vt:lpstr>
      <vt:lpstr>     Ms. Countryman</vt:lpstr>
      <vt:lpstr>      Mr. Saffold</vt:lpstr>
      <vt:lpstr>Please Be on Time for School.</vt:lpstr>
      <vt:lpstr>Sometimes being absent from school is unavoidable.  Please send your child back to school with an excuse as soon as possible.</vt:lpstr>
      <vt:lpstr>Language Grades</vt:lpstr>
      <vt:lpstr>Reading Grades </vt:lpstr>
      <vt:lpstr>Math Grades</vt:lpstr>
      <vt:lpstr>PowerPoint Presentation</vt:lpstr>
      <vt:lpstr>Let’s make this a great year!</vt:lpstr>
    </vt:vector>
  </TitlesOfParts>
  <Company>Pike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3rd Grade</dc:title>
  <dc:creator>Chris Saffold</dc:creator>
  <cp:lastModifiedBy>Chris Saffold</cp:lastModifiedBy>
  <cp:revision>22</cp:revision>
  <dcterms:created xsi:type="dcterms:W3CDTF">2016-08-03T18:36:26Z</dcterms:created>
  <dcterms:modified xsi:type="dcterms:W3CDTF">2016-08-04T20:29:00Z</dcterms:modified>
</cp:coreProperties>
</file>