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59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76F8F-27CA-4E39-94F4-9C78EDCD1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1823-7C1F-4ACB-972E-D5D6ECAA8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5B7A-8C5B-4426-99E9-27A92824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27CE8E-0BF8-4458-9CC3-A5008615C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4254-D630-4268-B682-B2E75EB0B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B7F42-003F-4B97-AAB9-FC40D8FBC1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4EDE9-CD78-421D-9FB3-237870A09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B50ADFE-C544-4BA1-A1BF-A5A9B1236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CA7852E3-62EC-40F5-A729-8D7AF258F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6BCC3-D20E-4893-A912-439E6C1A0C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C5545-8514-4EFA-8BEC-208E3DB0C2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6544-08C6-4F1F-A046-B16D6BC8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BE3FB-8A33-4B5F-8292-C956A7A5D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B13A-C9E1-46E7-8797-F7ABDB2D33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0132-B2BC-4A38-BC19-3D2210E6A5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5B47-3E74-446E-B7FD-F3B11655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7267-ABD8-4AB1-81A5-351EAAD32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990B-E6F0-426D-B3CC-AAA778BF1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BC7D-D12F-4C12-9BCB-73605DED2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90B0-19C7-43CA-8ABF-5ED15FF5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F97B-28C5-45BF-8C46-BCAA69972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904C4-05D2-48CA-BB0F-C273C845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1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10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1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0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0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0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02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3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0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198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9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19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194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1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190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18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186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1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182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3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18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178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1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174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7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70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1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66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7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6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29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62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3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6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58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54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5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5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50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1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4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46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4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42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3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86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04C24AA-3D39-4E22-BC37-F72D4127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4C24AA-3D39-4E22-BC37-F72D4127F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31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Search for Stability</a:t>
            </a:r>
          </a:p>
          <a:p>
            <a:pPr eaLnBrk="1" hangingPunct="1">
              <a:defRPr/>
            </a:pPr>
            <a:r>
              <a:rPr lang="en-US" smtClean="0"/>
              <a:t>1968-1981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31.1  Nixon’s Foreign Policy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In his Inaugural Address , President Richard M. Nixon told the American people, “The greatest honor is the title of peacemaker.”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dirty="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Nixon was the first president to go behind the Iron curtain when he visited Romania.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dirty="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Détente – attempts at relaxing, or easing, international tensions.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31.1  cont….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Nixon realized that détente would work only if a balance of power existed.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Balance of Power – a distribution of power among nations to prevent any one nation from  becoming too powerful.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The Yom Kippur War took place in the Middle East.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Nixon and Watergate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New Federalism – Nixon’s program for taking power and resources from government and giving them back to the people.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Nixon used the F.B.I. and the Internal Revenue Service to investigate people he considered enemies.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Newspaper reporters Bob Woodward and Carl Bernstein began publishing a series of articles that linked President Nixon to a break-in at the headquarters of the Democratic National Committee.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cont…..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4) Spiro Agnew – President Nixon’s vice president resigned after it was discovered that he took bribes while he was the governor of Maryland.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5) The Watergate crisis forced President Nixon to resign.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6) He was succeeded by Gerald Ford.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cont….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7) Ford helped promote national healing by selecting Nelson Rockefeller, a highly respected Republican, as his vice president.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31.3  The Carter Presidency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An accident at Three Mile Island nuclear power plant near Harrisburg, Pennsylvania began an anti-nuclear protest movement.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President Carter condemned South Africa for it’s policy of apartheid.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Apartheid -  racial separation and economic and political discrimination against non-whites.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31.3  cont….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4) President Carter turned control of the Panama Canal over to the country of Panama.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5) President Carter sought to bring peace to the Middle East.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6) In 1979 Iranian students, with help from some government officials, attacked the American embassy and took 52 Americans hostage.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31.3  cont…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7) Ronald Reagan’s slogan in his campaign against President Carter was “ Are you better off than you were four years ago?”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171</TotalTime>
  <Words>385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Wingdings</vt:lpstr>
      <vt:lpstr>Calibri</vt:lpstr>
      <vt:lpstr>Tahoma</vt:lpstr>
      <vt:lpstr>Arial Black</vt:lpstr>
      <vt:lpstr>Times New Roman</vt:lpstr>
      <vt:lpstr>Fireworks</vt:lpstr>
      <vt:lpstr>Urban</vt:lpstr>
      <vt:lpstr>Chapter 31</vt:lpstr>
      <vt:lpstr>31.1  Nixon’s Foreign Policy</vt:lpstr>
      <vt:lpstr>31.1  cont….</vt:lpstr>
      <vt:lpstr>31.2  Nixon and Watergate</vt:lpstr>
      <vt:lpstr>31.2  cont…..</vt:lpstr>
      <vt:lpstr>31.2  cont….</vt:lpstr>
      <vt:lpstr>31.3  The Carter Presidency</vt:lpstr>
      <vt:lpstr>31.3  cont….</vt:lpstr>
      <vt:lpstr>31.3  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31.1  Nixon’s Foreign Policy</dc:title>
  <dc:creator>Thomas Wright</dc:creator>
  <cp:lastModifiedBy>Lenovo User</cp:lastModifiedBy>
  <cp:revision>7</cp:revision>
  <dcterms:created xsi:type="dcterms:W3CDTF">2008-04-25T01:36:53Z</dcterms:created>
  <dcterms:modified xsi:type="dcterms:W3CDTF">2012-08-17T17:25:41Z</dcterms:modified>
</cp:coreProperties>
</file>