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270485-6FE2-4608-AF75-0AA9D72EE2D4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C26CCC-8A91-4B17-90F6-E626B454142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Aquatic Biomes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4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Freshwater Ecosystems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800" dirty="0"/>
              <a:t>Ponds, Lakes, Rivers, Springs (Aquifers) and Streams</a:t>
            </a:r>
          </a:p>
          <a:p>
            <a:pPr lvl="0"/>
            <a:r>
              <a:rPr lang="en-US" sz="4800" i="1" dirty="0"/>
              <a:t>Freshwater is less than 1% salt by Concentration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1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Moving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4400" dirty="0"/>
              <a:t>Most of the world’s supply of freshwater is actually frozen. 99% of the world’s freshwater is located at the two polar regions as ice or glaciers.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600" dirty="0"/>
              <a:t>Each stream of water, of melting ice or moving water that joins a larger body of water is called a tributary;</a:t>
            </a:r>
          </a:p>
          <a:p>
            <a:pPr lvl="3"/>
            <a:r>
              <a:rPr lang="en-US" sz="3600" u="sng" dirty="0"/>
              <a:t>tributary</a:t>
            </a:r>
            <a:r>
              <a:rPr lang="en-US" sz="3600" dirty="0"/>
              <a:t> – a stream that flows into a larger stream or lake</a:t>
            </a:r>
          </a:p>
          <a:p>
            <a:pPr lvl="3"/>
            <a:r>
              <a:rPr lang="en-US" sz="3600" u="sng" dirty="0"/>
              <a:t>load</a:t>
            </a:r>
            <a:r>
              <a:rPr lang="en-US" sz="3600" dirty="0"/>
              <a:t> – the materials carried by a stream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4400" dirty="0"/>
              <a:t>Organisms that live in this moving water must adapt to being </a:t>
            </a:r>
            <a:r>
              <a:rPr lang="en-US" sz="4400" dirty="0" smtClean="0"/>
              <a:t>swept </a:t>
            </a:r>
            <a:r>
              <a:rPr lang="en-US" sz="4400" dirty="0"/>
              <a:t>away by currents just as the plankton and benthos </a:t>
            </a:r>
            <a:r>
              <a:rPr lang="en-US" sz="4400" dirty="0" smtClean="0"/>
              <a:t>must </a:t>
            </a:r>
            <a:r>
              <a:rPr lang="en-US" sz="4400" dirty="0"/>
              <a:t>adapt to tides in the ocean.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4800" dirty="0"/>
              <a:t>As rivers grow wider carving its own path in the Earth it slows down and meanders back &amp; forth across the landscape;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3"/>
            <a:r>
              <a:rPr lang="en-US" sz="3600" u="sng" dirty="0"/>
              <a:t>erosion</a:t>
            </a:r>
            <a:r>
              <a:rPr lang="en-US" sz="3600" dirty="0"/>
              <a:t> – is the process by which material is transported or removed; (due to moving water from rivers and streams)</a:t>
            </a:r>
          </a:p>
          <a:p>
            <a:pPr lvl="3"/>
            <a:r>
              <a:rPr lang="en-US" sz="3600" u="sng" dirty="0"/>
              <a:t>meander</a:t>
            </a:r>
            <a:r>
              <a:rPr lang="en-US" sz="3600" dirty="0"/>
              <a:t> – rivers or streams that carve their own path in the landscape</a:t>
            </a:r>
          </a:p>
          <a:p>
            <a:pPr lvl="3"/>
            <a:r>
              <a:rPr lang="en-US" sz="3600" u="sng" dirty="0"/>
              <a:t>oxbow lake </a:t>
            </a:r>
            <a:r>
              <a:rPr lang="en-US" sz="3600" dirty="0"/>
              <a:t>– rivers or streams that have broken off from its original main river source due to deposition of sediment;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4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lvl="3" indent="-274320">
              <a:buSzPct val="95000"/>
            </a:pPr>
            <a:r>
              <a:rPr lang="en-US" sz="3600" u="sng" dirty="0"/>
              <a:t>delta</a:t>
            </a:r>
            <a:r>
              <a:rPr lang="en-US" sz="3600" dirty="0"/>
              <a:t> – a fan-shaped place where the sediment from other rivers and small bodies of water deposit material at the mouth of a stream; Moving water ends up join other rivers or streams until it reaches a larger body of water, (Gulf, Sea, or Ocean</a:t>
            </a:r>
            <a:r>
              <a:rPr lang="en-US" sz="3600" dirty="0" smtClean="0"/>
              <a:t>)</a:t>
            </a:r>
          </a:p>
          <a:p>
            <a:pPr marL="274320" lvl="3" indent="-274320">
              <a:buSzPct val="95000"/>
            </a:pPr>
            <a:r>
              <a:rPr lang="en-US" sz="3600" u="sng" dirty="0"/>
              <a:t>watershed </a:t>
            </a:r>
            <a:r>
              <a:rPr lang="en-US" sz="3600" dirty="0"/>
              <a:t>– area of land drained by a water system (drainage basin- Dog River Watershed)</a:t>
            </a:r>
          </a:p>
          <a:p>
            <a:pPr marL="274320" lvl="3" indent="-274320">
              <a:buSzPct val="95000"/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40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u="sng" dirty="0"/>
              <a:t>Abiotic Factors</a:t>
            </a:r>
            <a:r>
              <a:rPr lang="en-US" sz="3600" dirty="0"/>
              <a:t> – all non-living things in an ecosystem – temperature, precipitation, wind, (measurable factors)</a:t>
            </a:r>
          </a:p>
          <a:p>
            <a:r>
              <a:rPr lang="en-US" sz="3600" u="sng" dirty="0"/>
              <a:t>Biotic Factors</a:t>
            </a:r>
            <a:r>
              <a:rPr lang="en-US" sz="3600" dirty="0"/>
              <a:t> – all living </a:t>
            </a:r>
            <a:r>
              <a:rPr lang="en-US" sz="3600" dirty="0" smtClean="0"/>
              <a:t>things in </a:t>
            </a:r>
            <a:r>
              <a:rPr lang="en-US" sz="3600" dirty="0"/>
              <a:t>an ecosystem (flora, fauna, fungi)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Ponds, Lakes, Rivers, Springs (Aquifers) and Streams</a:t>
            </a:r>
          </a:p>
          <a:p>
            <a:r>
              <a:rPr lang="en-US" sz="4400" i="1" dirty="0"/>
              <a:t>Freshwater is less than 1% salt by Concentration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532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4000" dirty="0"/>
              <a:t>Most of the world’s supply of freshwater is actually frozen. 99% of the world’s freshwater is located at the two polar regions as ice or glaciers.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Marine Ecosystems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4000" dirty="0"/>
              <a:t>Cover almost 75% of Earth’s surface and contains 97% of Earth’s water supply; and they provide most of the water for Earth’s rainfall through the water cycle processes of evaporation and precipitation;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000" dirty="0"/>
              <a:t>Still Water</a:t>
            </a:r>
          </a:p>
          <a:p>
            <a:r>
              <a:rPr lang="en-US" sz="4000" dirty="0"/>
              <a:t>1. Is different from rivers and streams, there is no current, and </a:t>
            </a:r>
          </a:p>
          <a:p>
            <a:r>
              <a:rPr lang="en-US" sz="4000" dirty="0"/>
              <a:t>   no circulation of water. There are no tides or crests;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39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Ponds and Lakes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/>
              <a:t>Ponds &amp; Lakes- have three basic environments</a:t>
            </a:r>
          </a:p>
          <a:p>
            <a:pPr lvl="3"/>
            <a:r>
              <a:rPr lang="en-US" sz="3200" u="sng" dirty="0" smtClean="0"/>
              <a:t>1</a:t>
            </a:r>
            <a:r>
              <a:rPr lang="en-US" sz="3200" u="sng" baseline="30000" dirty="0" smtClean="0"/>
              <a:t>st</a:t>
            </a:r>
            <a:r>
              <a:rPr lang="en-US" sz="3200" u="sng" dirty="0" smtClean="0"/>
              <a:t> zone: Littoral </a:t>
            </a:r>
            <a:r>
              <a:rPr lang="en-US" sz="3200" u="sng" dirty="0"/>
              <a:t>Zone</a:t>
            </a:r>
            <a:r>
              <a:rPr lang="en-US" sz="3200" dirty="0"/>
              <a:t> - the zone closest to the edge of the land</a:t>
            </a:r>
          </a:p>
          <a:p>
            <a:pPr lvl="4"/>
            <a:r>
              <a:rPr lang="en-US" sz="3200" dirty="0"/>
              <a:t>home to floating leaf plants, , and weeds that grow beneath the water; frogs, fish, snakes and turtles live in this zone.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n-US" sz="3600" u="sng" dirty="0"/>
              <a:t>Limnetic Zone</a:t>
            </a:r>
            <a:r>
              <a:rPr lang="en-US" sz="3600" dirty="0"/>
              <a:t> – zone extends from the littoral zone  across the top of the water; </a:t>
            </a:r>
          </a:p>
          <a:p>
            <a:pPr lvl="4"/>
            <a:r>
              <a:rPr lang="en-US" sz="3600" dirty="0"/>
              <a:t>phytoplankton are found here, along with a variety of fish species and marine life which rely on photosynthesis to live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3"/>
            <a:r>
              <a:rPr lang="en-US" sz="3600" u="sng" dirty="0" err="1"/>
              <a:t>Profundal</a:t>
            </a:r>
            <a:r>
              <a:rPr lang="en-US" sz="3600" u="sng" dirty="0"/>
              <a:t> Zone</a:t>
            </a:r>
            <a:r>
              <a:rPr lang="en-US" sz="3600" dirty="0"/>
              <a:t> – this is the deep water zone of a lake or pond;</a:t>
            </a:r>
          </a:p>
          <a:p>
            <a:pPr lvl="4"/>
            <a:r>
              <a:rPr lang="en-US" sz="3600" dirty="0"/>
              <a:t>no light reaches the bottom;</a:t>
            </a:r>
          </a:p>
          <a:p>
            <a:pPr lvl="4"/>
            <a:r>
              <a:rPr lang="en-US" sz="3600" dirty="0"/>
              <a:t>catfish, worms, fungi and bacteria live here that feed off of the remains of other decaying organisms that sink to the bottom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4400" dirty="0"/>
              <a:t>Swamp &amp; Marshes– Florida Everglades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7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Saltwater-3% concentration</a:t>
            </a:r>
          </a:p>
          <a:p>
            <a:endParaRPr lang="en-US" dirty="0"/>
          </a:p>
          <a:p>
            <a:r>
              <a:rPr lang="en-US" dirty="0" smtClean="0"/>
              <a:t>Freshwater-1% concentration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Marine Life that is most abundant in Freshwater and marine (salt water environment) is called plankton. There are 2 types.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9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types of plankton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  </a:t>
            </a:r>
            <a:r>
              <a:rPr lang="en-US" u="sng" dirty="0"/>
              <a:t>phytoplankton</a:t>
            </a:r>
            <a:r>
              <a:rPr lang="en-US" dirty="0"/>
              <a:t> – microscopic sun absorbing organisms that </a:t>
            </a:r>
            <a:r>
              <a:rPr lang="en-US" dirty="0" smtClean="0"/>
              <a:t>float </a:t>
            </a:r>
            <a:r>
              <a:rPr lang="en-US" dirty="0"/>
              <a:t>near the surface </a:t>
            </a:r>
            <a:r>
              <a:rPr lang="en-US" dirty="0" smtClean="0"/>
              <a:t>of </a:t>
            </a:r>
            <a:r>
              <a:rPr lang="en-US" dirty="0"/>
              <a:t>the water. These organisms make their own food.</a:t>
            </a:r>
          </a:p>
          <a:p>
            <a:pPr lvl="0"/>
            <a:r>
              <a:rPr lang="en-US" u="sng" dirty="0"/>
              <a:t>zooplankton</a:t>
            </a:r>
            <a:r>
              <a:rPr lang="en-US" dirty="0"/>
              <a:t> – are consumers that feed on phytoplankton. They are small animals that form the feeding chain in oceans, seas and other bodies of water;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5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Saltwater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4400" dirty="0"/>
              <a:t>Estuaries</a:t>
            </a:r>
          </a:p>
          <a:p>
            <a:r>
              <a:rPr lang="en-US" dirty="0"/>
              <a:t>1. </a:t>
            </a:r>
            <a:r>
              <a:rPr lang="en-US" u="sng" dirty="0"/>
              <a:t>estuary</a:t>
            </a:r>
            <a:r>
              <a:rPr lang="en-US" dirty="0"/>
              <a:t> - an area where freshwater from streams and rivers spills into the ocean or another large body of water; Marine environments begin at estuaries;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Mobile Bay is an estuary which empties into the Gulf of Mexico, which deposits its material into the Atlantic Ocean.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7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600" u="sng" dirty="0" smtClean="0"/>
          </a:p>
          <a:p>
            <a:r>
              <a:rPr lang="en-US" sz="3600" dirty="0" smtClean="0"/>
              <a:t>freshwater from nearby rivers (Mobile River, Alabama River, and Tombigbee River) is deposited in Mobile Bay</a:t>
            </a:r>
          </a:p>
          <a:p>
            <a:endParaRPr lang="en-US" sz="3600" u="sng" dirty="0"/>
          </a:p>
          <a:p>
            <a:r>
              <a:rPr lang="en-US" sz="3600" u="sng" dirty="0" smtClean="0"/>
              <a:t>Deposition</a:t>
            </a:r>
            <a:r>
              <a:rPr lang="en-US" sz="3600" dirty="0" smtClean="0"/>
              <a:t> </a:t>
            </a:r>
            <a:r>
              <a:rPr lang="en-US" sz="3600" dirty="0"/>
              <a:t>– is the process where sediments </a:t>
            </a:r>
            <a:r>
              <a:rPr lang="en-US" sz="3600" dirty="0" smtClean="0"/>
              <a:t>water, soils </a:t>
            </a:r>
            <a:r>
              <a:rPr lang="en-US" sz="3600" dirty="0"/>
              <a:t>and materials lay to rest.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9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1. Worlds largest source of saltwater</a:t>
            </a:r>
          </a:p>
          <a:p>
            <a:r>
              <a:rPr lang="en-US" sz="4000" dirty="0" smtClean="0"/>
              <a:t>2</a:t>
            </a:r>
            <a:r>
              <a:rPr lang="en-US" sz="4000" dirty="0"/>
              <a:t>. Four major oceans and one minor ocean</a:t>
            </a:r>
          </a:p>
          <a:p>
            <a:r>
              <a:rPr lang="en-US" sz="4000" dirty="0" smtClean="0"/>
              <a:t>3</a:t>
            </a:r>
            <a:r>
              <a:rPr lang="en-US" sz="4000" dirty="0"/>
              <a:t>. </a:t>
            </a:r>
            <a:r>
              <a:rPr lang="en-US" sz="4000" u="sng" dirty="0"/>
              <a:t>Marine life</a:t>
            </a:r>
            <a:r>
              <a:rPr lang="en-US" sz="4000" dirty="0"/>
              <a:t>: nekton, plankton &amp; benthos thrive in </a:t>
            </a:r>
            <a:r>
              <a:rPr lang="en-US" sz="4000" dirty="0" smtClean="0"/>
              <a:t>these </a:t>
            </a:r>
            <a:r>
              <a:rPr lang="en-US" sz="4000" dirty="0"/>
              <a:t>area feeding off of plankton &amp; other species of flora &amp; fauna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3004</TotalTime>
  <Words>806</Words>
  <Application>Microsoft Office PowerPoint</Application>
  <PresentationFormat>On-screen Show (4:3)</PresentationFormat>
  <Paragraphs>63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Aquatic Biomes</vt:lpstr>
      <vt:lpstr>Marine Ecosystems</vt:lpstr>
      <vt:lpstr>PowerPoint Presentation</vt:lpstr>
      <vt:lpstr>PowerPoint Presentation</vt:lpstr>
      <vt:lpstr>2 types of plankton</vt:lpstr>
      <vt:lpstr>Areas of Saltwater</vt:lpstr>
      <vt:lpstr>PowerPoint Presentation</vt:lpstr>
      <vt:lpstr>PowerPoint Presentation</vt:lpstr>
      <vt:lpstr>Oceans</vt:lpstr>
      <vt:lpstr>Freshwater Ecosystems</vt:lpstr>
      <vt:lpstr>Moving Water</vt:lpstr>
      <vt:lpstr>Moving Water</vt:lpstr>
      <vt:lpstr>Moving Water</vt:lpstr>
      <vt:lpstr>Moving Water</vt:lpstr>
      <vt:lpstr>Moving Water</vt:lpstr>
      <vt:lpstr>Moving Water</vt:lpstr>
      <vt:lpstr>PowerPoint Presentation</vt:lpstr>
      <vt:lpstr>PowerPoint Presentation</vt:lpstr>
      <vt:lpstr>PowerPoint Presentation</vt:lpstr>
      <vt:lpstr>Still Water</vt:lpstr>
      <vt:lpstr>Ponds and Lakes</vt:lpstr>
      <vt:lpstr>2nd zone</vt:lpstr>
      <vt:lpstr>3rd Zone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Biomes</dc:title>
  <dc:creator>user</dc:creator>
  <cp:lastModifiedBy>user</cp:lastModifiedBy>
  <cp:revision>5</cp:revision>
  <dcterms:created xsi:type="dcterms:W3CDTF">2013-03-28T14:00:51Z</dcterms:created>
  <dcterms:modified xsi:type="dcterms:W3CDTF">2014-03-27T16:16:36Z</dcterms:modified>
</cp:coreProperties>
</file>