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709"/>
    <a:srgbClr val="290B00"/>
    <a:srgbClr val="AB620A"/>
    <a:srgbClr val="200EFF"/>
    <a:srgbClr val="2B336C"/>
    <a:srgbClr val="627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CB63C-7E80-4104-A390-0AC445A0452A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5382-BF9E-4D78-A3CE-417C22966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87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4EB2-DAB3-4B70-96D8-C9BA5CC03055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6E575-3C9C-4B53-8922-C1820069E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00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016F-22F9-4C2A-90A7-9C18A07BF5FA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9E654-F675-4B2F-AA4F-7F7FFB74A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16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DB24-0637-4BC1-93DC-8311886C03F5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682DF-9196-43D1-B163-5DA013495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8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07AD-9DA8-4B55-89A2-C0967D7D3FB6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DC73-0D83-420E-ADCC-1DC70DD52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CC07-6627-46CB-A0B0-08A856C61626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142B2-135F-48CC-9BBB-C7AAA2ADBB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2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6BD1-E92D-46E5-AB02-60B7CA970C66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D92D-01DB-4686-BC47-0E6FF6B11F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9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542A-C094-4234-B151-D8A86CD4900F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399B0-6578-4E84-902E-1097A8EFA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23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495F-48EF-4588-9CAB-E657F5E30AF6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6402-A626-4CCE-8970-710576CEA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0748-04A9-4B05-963B-F2716A6415ED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0ABB-DE31-4445-A360-EAC3F747D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8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7D17-A719-4D4F-ABE5-A3C6C37CD73A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AD9B-8B0F-4D1C-9C1F-250B43139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46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321ECC-53E1-4AB5-9739-67EC988AA0CD}" type="datetime1">
              <a:rPr lang="en-US" altLang="en-US"/>
              <a:pPr>
                <a:defRPr/>
              </a:pPr>
              <a:t>11/30/2017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487F32-EB1A-43E1-AEBD-A686E9538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3838" y="349250"/>
            <a:ext cx="8716962" cy="615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Word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                              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										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Picture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						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Sentence</a:t>
            </a:r>
          </a:p>
        </p:txBody>
      </p:sp>
      <p:cxnSp>
        <p:nvCxnSpPr>
          <p:cNvPr id="3076" name="Straight Connector 4"/>
          <p:cNvCxnSpPr>
            <a:cxnSpLocks noChangeShapeType="1"/>
            <a:stCxn id="3075" idx="0"/>
            <a:endCxn id="3075" idx="2"/>
          </p:cNvCxnSpPr>
          <p:nvPr/>
        </p:nvCxnSpPr>
        <p:spPr bwMode="auto">
          <a:xfrm rot="16200000" flipH="1">
            <a:off x="1504950" y="3427413"/>
            <a:ext cx="6154737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" name="Straight Connector 6"/>
          <p:cNvCxnSpPr>
            <a:cxnSpLocks noChangeShapeType="1"/>
            <a:stCxn id="3075" idx="1"/>
          </p:cNvCxnSpPr>
          <p:nvPr/>
        </p:nvCxnSpPr>
        <p:spPr bwMode="auto">
          <a:xfrm rot="10800000" flipH="1">
            <a:off x="223838" y="3408363"/>
            <a:ext cx="8716962" cy="19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18063" y="998577"/>
            <a:ext cx="426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shining brightly; sparkling</a:t>
            </a:r>
            <a:endParaRPr lang="en-US" alt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5213" y="3842089"/>
            <a:ext cx="40655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The diamond gave off a </a:t>
            </a:r>
            <a:r>
              <a:rPr lang="en-US" b="1" dirty="0"/>
              <a:t>brilliant</a:t>
            </a:r>
            <a:r>
              <a:rPr lang="en-US" dirty="0"/>
              <a:t> glow in the sunlight.</a:t>
            </a:r>
            <a:endParaRPr lang="en-US" alt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3388" y="1711325"/>
            <a:ext cx="3684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brilliant</a:t>
            </a:r>
            <a:endParaRPr lang="en-US" altLang="en-US" sz="36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88" y="3744605"/>
            <a:ext cx="3027387" cy="3027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223838" y="349250"/>
            <a:ext cx="8716962" cy="615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Word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                              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										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Picture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						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Sentence</a:t>
            </a:r>
          </a:p>
        </p:txBody>
      </p:sp>
      <p:cxnSp>
        <p:nvCxnSpPr>
          <p:cNvPr id="4099" name="Straight Connector 4"/>
          <p:cNvCxnSpPr>
            <a:cxnSpLocks noChangeShapeType="1"/>
            <a:stCxn id="4098" idx="0"/>
            <a:endCxn id="4098" idx="2"/>
          </p:cNvCxnSpPr>
          <p:nvPr/>
        </p:nvCxnSpPr>
        <p:spPr bwMode="auto">
          <a:xfrm rot="16200000" flipH="1">
            <a:off x="1504950" y="3427413"/>
            <a:ext cx="6154737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" name="Straight Connector 6"/>
          <p:cNvCxnSpPr>
            <a:cxnSpLocks noChangeShapeType="1"/>
            <a:stCxn id="4098" idx="1"/>
          </p:cNvCxnSpPr>
          <p:nvPr/>
        </p:nvCxnSpPr>
        <p:spPr bwMode="auto">
          <a:xfrm rot="10800000" flipH="1">
            <a:off x="223838" y="3408363"/>
            <a:ext cx="8716962" cy="19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5213" y="997377"/>
            <a:ext cx="426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anything spoken or sung all at the same time</a:t>
            </a:r>
            <a:endParaRPr lang="en-US" alt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13299" y="3860969"/>
            <a:ext cx="41275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The school children sang in </a:t>
            </a:r>
            <a:r>
              <a:rPr lang="en-US" b="1" dirty="0" smtClean="0"/>
              <a:t>chorus</a:t>
            </a:r>
            <a:r>
              <a:rPr lang="en-US" dirty="0" smtClean="0"/>
              <a:t> .</a:t>
            </a:r>
            <a:endParaRPr lang="en-US" altLang="en-US" dirty="0">
              <a:latin typeface="+mj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3388" y="1711435"/>
            <a:ext cx="3684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/>
              <a:t>chorus</a:t>
            </a:r>
            <a:endParaRPr lang="en-US" alt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8" y="3860969"/>
            <a:ext cx="4238145" cy="2820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3838" y="349250"/>
            <a:ext cx="8716962" cy="615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Word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                              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										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Picture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						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Sentence</a:t>
            </a:r>
          </a:p>
        </p:txBody>
      </p:sp>
      <p:cxnSp>
        <p:nvCxnSpPr>
          <p:cNvPr id="5124" name="Straight Connector 4"/>
          <p:cNvCxnSpPr>
            <a:cxnSpLocks noChangeShapeType="1"/>
            <a:stCxn id="5123" idx="0"/>
            <a:endCxn id="5123" idx="2"/>
          </p:cNvCxnSpPr>
          <p:nvPr/>
        </p:nvCxnSpPr>
        <p:spPr bwMode="auto">
          <a:xfrm rot="16200000" flipH="1">
            <a:off x="1504950" y="3427413"/>
            <a:ext cx="6154737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Straight Connector 6"/>
          <p:cNvCxnSpPr>
            <a:cxnSpLocks noChangeShapeType="1"/>
            <a:stCxn id="5123" idx="1"/>
          </p:cNvCxnSpPr>
          <p:nvPr/>
        </p:nvCxnSpPr>
        <p:spPr bwMode="auto">
          <a:xfrm rot="10800000" flipH="1">
            <a:off x="223838" y="3408363"/>
            <a:ext cx="8716962" cy="19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5212" y="1059186"/>
            <a:ext cx="40655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A person who lacks courage</a:t>
            </a:r>
            <a:endParaRPr lang="en-US" altLang="en-US" dirty="0">
              <a:latin typeface="+mj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62005" y="3972436"/>
            <a:ext cx="429505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The woman called me a </a:t>
            </a:r>
            <a:r>
              <a:rPr lang="en-US" sz="2800" b="1" dirty="0" smtClean="0"/>
              <a:t>coward</a:t>
            </a:r>
            <a:r>
              <a:rPr lang="en-US" sz="2800" dirty="0" smtClean="0"/>
              <a:t> because I cried when they put the snake around my neck.</a:t>
            </a:r>
            <a:r>
              <a:rPr lang="en-US" dirty="0"/>
              <a:t/>
            </a:r>
            <a:br>
              <a:rPr lang="en-US" dirty="0"/>
            </a:br>
            <a:endParaRPr lang="en-US" alt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3388" y="1387475"/>
            <a:ext cx="3684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coward</a:t>
            </a: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0319" y="456976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8" y="3846543"/>
            <a:ext cx="3795796" cy="2843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23838" y="349250"/>
            <a:ext cx="8716962" cy="615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Word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                              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										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Picture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						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Sentence</a:t>
            </a:r>
          </a:p>
        </p:txBody>
      </p:sp>
      <p:cxnSp>
        <p:nvCxnSpPr>
          <p:cNvPr id="6147" name="Straight Connector 4"/>
          <p:cNvCxnSpPr>
            <a:cxnSpLocks noChangeShapeType="1"/>
            <a:stCxn id="6146" idx="0"/>
            <a:endCxn id="6146" idx="2"/>
          </p:cNvCxnSpPr>
          <p:nvPr/>
        </p:nvCxnSpPr>
        <p:spPr bwMode="auto">
          <a:xfrm rot="16200000" flipH="1">
            <a:off x="1504950" y="3427413"/>
            <a:ext cx="6154737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" name="Straight Connector 6"/>
          <p:cNvCxnSpPr>
            <a:cxnSpLocks noChangeShapeType="1"/>
            <a:stCxn id="6146" idx="1"/>
          </p:cNvCxnSpPr>
          <p:nvPr/>
        </p:nvCxnSpPr>
        <p:spPr bwMode="auto">
          <a:xfrm rot="10800000" flipH="1">
            <a:off x="223838" y="3408363"/>
            <a:ext cx="8716962" cy="19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75451" y="1139669"/>
            <a:ext cx="40655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flashed or beamed with light </a:t>
            </a:r>
            <a:endParaRPr lang="en-US" alt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72013" y="3876677"/>
            <a:ext cx="42687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The girl’s teeth were so white and shiny, they </a:t>
            </a:r>
            <a:r>
              <a:rPr lang="en-US" b="1" dirty="0"/>
              <a:t>gleamed</a:t>
            </a:r>
            <a:r>
              <a:rPr lang="en-US" dirty="0"/>
              <a:t> when she </a:t>
            </a:r>
            <a:r>
              <a:rPr lang="en-US" dirty="0" smtClean="0"/>
              <a:t>smiled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0403" y="1570556"/>
            <a:ext cx="3684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smtClean="0"/>
              <a:t>gleamed</a:t>
            </a:r>
            <a:r>
              <a:rPr lang="en-US" sz="3600" dirty="0" smtClean="0"/>
              <a:t> </a:t>
            </a:r>
            <a:endParaRPr lang="en-US" alt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133" y="3740673"/>
            <a:ext cx="3368491" cy="3067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223838" y="374650"/>
            <a:ext cx="8716962" cy="615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Word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                              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										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Picture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						       </a:t>
            </a:r>
            <a:r>
              <a:rPr lang="en-US" altLang="en-US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Sentence</a:t>
            </a:r>
          </a:p>
        </p:txBody>
      </p:sp>
      <p:cxnSp>
        <p:nvCxnSpPr>
          <p:cNvPr id="7171" name="Straight Connector 4"/>
          <p:cNvCxnSpPr>
            <a:cxnSpLocks noChangeShapeType="1"/>
            <a:stCxn id="7170" idx="0"/>
            <a:endCxn id="7170" idx="2"/>
          </p:cNvCxnSpPr>
          <p:nvPr/>
        </p:nvCxnSpPr>
        <p:spPr bwMode="auto">
          <a:xfrm rot="16200000" flipH="1">
            <a:off x="1504156" y="3452019"/>
            <a:ext cx="6156325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2" name="Straight Connector 6"/>
          <p:cNvCxnSpPr>
            <a:cxnSpLocks noChangeShapeType="1"/>
            <a:stCxn id="7170" idx="1"/>
          </p:cNvCxnSpPr>
          <p:nvPr/>
        </p:nvCxnSpPr>
        <p:spPr bwMode="auto">
          <a:xfrm rot="10800000" flipH="1">
            <a:off x="223838" y="3433763"/>
            <a:ext cx="8716962" cy="19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72013" y="1063625"/>
            <a:ext cx="44719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gleaming or shining faintly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72013" y="3847249"/>
            <a:ext cx="43592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The water was </a:t>
            </a:r>
            <a:r>
              <a:rPr lang="en-US" b="1" dirty="0"/>
              <a:t>shimmering</a:t>
            </a:r>
            <a:r>
              <a:rPr lang="en-US" dirty="0"/>
              <a:t> in the fading sunlight.</a:t>
            </a:r>
            <a:endParaRPr lang="en-US" altLang="en-US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6159" y="1257875"/>
            <a:ext cx="3684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smtClean="0"/>
              <a:t>shimmering</a:t>
            </a:r>
            <a:r>
              <a:rPr lang="en-US" sz="3600" dirty="0" smtClean="0"/>
              <a:t> </a:t>
            </a:r>
            <a:endParaRPr lang="en-US" alt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27" y="4045065"/>
            <a:ext cx="4010108" cy="2683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102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CrossRoads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PENGUIN CHICK</dc:title>
  <dc:creator>Eric Foshee</dc:creator>
  <cp:lastModifiedBy>Patrice Ayers Walker</cp:lastModifiedBy>
  <cp:revision>105</cp:revision>
  <dcterms:created xsi:type="dcterms:W3CDTF">2012-09-09T14:16:22Z</dcterms:created>
  <dcterms:modified xsi:type="dcterms:W3CDTF">2017-11-30T14:53:11Z</dcterms:modified>
</cp:coreProperties>
</file>