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09CD0D9-1F20-46AD-BA69-10992A429709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91779DD-4D7C-40B4-9489-3172AE393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Rococo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Mid-eighteenth century France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an_Honore_Fragonard_FRJ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4326418" cy="5486400"/>
          </a:xfrm>
          <a:prstGeom prst="rect">
            <a:avLst/>
          </a:prstGeom>
        </p:spPr>
      </p:pic>
      <p:pic>
        <p:nvPicPr>
          <p:cNvPr id="5" name="Picture 4" descr="Jean_Honore_Fragonard_The_Love_L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397078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Rococo paintings by Jean Honore Fragonard.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Rococo theme</a:t>
            </a:r>
            <a:r>
              <a:rPr lang="en-US" dirty="0" smtClean="0"/>
              <a:t>: Lighthearted scenes of nobles at play.  Features light colored pastels.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143001"/>
          </a:xfrm>
        </p:spPr>
        <p:txBody>
          <a:bodyPr/>
          <a:lstStyle/>
          <a:p>
            <a:pPr algn="l"/>
            <a:r>
              <a:rPr lang="en-US" dirty="0" smtClean="0"/>
              <a:t> Lets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7848600" cy="990600"/>
          </a:xfrm>
        </p:spPr>
        <p:txBody>
          <a:bodyPr/>
          <a:lstStyle/>
          <a:p>
            <a:r>
              <a:rPr lang="en-US" dirty="0" smtClean="0"/>
              <a:t>What are the features of Rococo Art?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886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From the reign of Louis XV.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343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It depicted lighthearted scenes of nobles at play.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4800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It featured light-colored pastels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267200" cy="838201"/>
          </a:xfrm>
        </p:spPr>
        <p:txBody>
          <a:bodyPr/>
          <a:lstStyle/>
          <a:p>
            <a:r>
              <a:rPr lang="en-US" dirty="0" smtClean="0"/>
              <a:t>Lets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5562600" cy="1219200"/>
          </a:xfrm>
        </p:spPr>
        <p:txBody>
          <a:bodyPr/>
          <a:lstStyle/>
          <a:p>
            <a:r>
              <a:rPr lang="en-US" dirty="0" smtClean="0"/>
              <a:t>Who are the most famous</a:t>
            </a:r>
          </a:p>
          <a:p>
            <a:r>
              <a:rPr lang="en-US" dirty="0" smtClean="0"/>
              <a:t>Rococo artists?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Francois Boucher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114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Jean-Honore Fragonard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5562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Antoine Watteau</a:t>
            </a:r>
            <a:endParaRPr lang="en-US" dirty="0"/>
          </a:p>
        </p:txBody>
      </p:sp>
      <p:pic>
        <p:nvPicPr>
          <p:cNvPr id="7" name="Picture 6" descr="francois-boucher-02-Madame de Pomp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514600"/>
            <a:ext cx="1054172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2819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Madame de Pompadour</a:t>
            </a:r>
          </a:p>
        </p:txBody>
      </p:sp>
      <p:pic>
        <p:nvPicPr>
          <p:cNvPr id="9" name="Picture 8" descr="Jean Honore Fragonard the-swing-1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733800"/>
            <a:ext cx="1188749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411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Swing</a:t>
            </a:r>
            <a:endParaRPr lang="en-US" dirty="0"/>
          </a:p>
        </p:txBody>
      </p:sp>
      <p:pic>
        <p:nvPicPr>
          <p:cNvPr id="11" name="Picture 10" descr="Pilgrimage to Cythera-Antoine Watt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257800"/>
            <a:ext cx="2019639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0400" y="5486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Pilgrimage to Cythera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3810000" cy="1470025"/>
          </a:xfrm>
        </p:spPr>
        <p:txBody>
          <a:bodyPr/>
          <a:lstStyle/>
          <a:p>
            <a:r>
              <a:rPr lang="en-US" dirty="0" smtClean="0"/>
              <a:t>Rococo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077200" cy="1219200"/>
          </a:xfrm>
        </p:spPr>
        <p:txBody>
          <a:bodyPr/>
          <a:lstStyle/>
          <a:p>
            <a:pPr algn="l"/>
            <a:r>
              <a:rPr lang="en-US" dirty="0" smtClean="0"/>
              <a:t>Rococo style reached its peak of popularity during the reign of Louis XV</a:t>
            </a:r>
          </a:p>
          <a:p>
            <a:endParaRPr lang="en-US" dirty="0"/>
          </a:p>
        </p:txBody>
      </p:sp>
      <p:pic>
        <p:nvPicPr>
          <p:cNvPr id="4" name="Picture 3" descr="francois-boucher-02-Madame de Pomp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"/>
            <a:ext cx="3962400" cy="5155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Madame Pompadour –</a:t>
            </a:r>
          </a:p>
          <a:p>
            <a:r>
              <a:rPr lang="en-US" dirty="0" smtClean="0"/>
              <a:t> by Francois Boucher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Madame de Pompadour was the mistress of King Louis XV of France.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Rococo artists depicted lighthearted and often frivolous scenes of “nobles at play”</a:t>
            </a:r>
            <a:endParaRPr lang="en-US" dirty="0"/>
          </a:p>
        </p:txBody>
      </p:sp>
      <p:pic>
        <p:nvPicPr>
          <p:cNvPr id="4" name="Picture 3" descr="Jean_Honore_Fragonard_FRJ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740231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52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Painting by </a:t>
            </a:r>
          </a:p>
          <a:p>
            <a:r>
              <a:rPr lang="en-US" dirty="0" smtClean="0"/>
              <a:t>Jean Honore Fragonard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895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Rococo theme</a:t>
            </a:r>
            <a:r>
              <a:rPr lang="en-US" dirty="0" smtClean="0"/>
              <a:t>: A lighthearted scene of nobles at play.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91200"/>
            <a:ext cx="8839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Rococo paintings featured light colored pastels</a:t>
            </a:r>
            <a:endParaRPr lang="en-US" sz="2800" dirty="0"/>
          </a:p>
        </p:txBody>
      </p:sp>
      <p:pic>
        <p:nvPicPr>
          <p:cNvPr id="4" name="Picture 3" descr="Pilgrimage to Cythera-Antoine Watt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229600" cy="55889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389034" cy="1447800"/>
          </a:xfrm>
        </p:spPr>
        <p:txBody>
          <a:bodyPr/>
          <a:lstStyle/>
          <a:p>
            <a:r>
              <a:rPr lang="en-US" dirty="0" smtClean="0"/>
              <a:t>Francois Boucher painted “Madame Pompadour”, King Louis XV’s mistress.  </a:t>
            </a:r>
            <a:endParaRPr lang="en-US" dirty="0"/>
          </a:p>
        </p:txBody>
      </p:sp>
      <p:pic>
        <p:nvPicPr>
          <p:cNvPr id="4" name="Picture 3" descr="Madame-de-Pompadour-1758-Francois Bou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4038600" cy="5073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762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that Rococo style reached its peak during the reign of Louis XV.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562600"/>
            <a:ext cx="7467600" cy="990600"/>
          </a:xfrm>
        </p:spPr>
        <p:txBody>
          <a:bodyPr/>
          <a:lstStyle/>
          <a:p>
            <a:r>
              <a:rPr lang="en-US" dirty="0" smtClean="0"/>
              <a:t>Jean Honore Fragonard, “The Bolt”</a:t>
            </a:r>
            <a:endParaRPr lang="en-US" dirty="0"/>
          </a:p>
        </p:txBody>
      </p:sp>
      <p:pic>
        <p:nvPicPr>
          <p:cNvPr id="4" name="Picture 3" descr="Jean-Honore Fragonard - The Bolt _178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6477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2971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Rococo theme</a:t>
            </a:r>
            <a:r>
              <a:rPr lang="en-US" dirty="0" smtClean="0"/>
              <a:t>: A lighthearted scene of nobles at play.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33400"/>
            <a:ext cx="4960034" cy="1752600"/>
          </a:xfrm>
        </p:spPr>
        <p:txBody>
          <a:bodyPr/>
          <a:lstStyle/>
          <a:p>
            <a:r>
              <a:rPr lang="en-US" dirty="0" smtClean="0"/>
              <a:t>Francois Boucher</a:t>
            </a:r>
          </a:p>
          <a:p>
            <a:r>
              <a:rPr lang="en-US" dirty="0" smtClean="0"/>
              <a:t>“Cupid a Captive”</a:t>
            </a:r>
            <a:endParaRPr lang="en-US" dirty="0"/>
          </a:p>
        </p:txBody>
      </p:sp>
      <p:pic>
        <p:nvPicPr>
          <p:cNvPr id="4" name="Picture 3" descr="Francois Boucher Cupid a Cap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6554"/>
            <a:ext cx="3308270" cy="6641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2971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Rococo theme</a:t>
            </a:r>
            <a:r>
              <a:rPr lang="en-US" dirty="0" smtClean="0"/>
              <a:t>:  Light colored pastels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609600"/>
            <a:ext cx="3893234" cy="1752600"/>
          </a:xfrm>
        </p:spPr>
        <p:txBody>
          <a:bodyPr/>
          <a:lstStyle/>
          <a:p>
            <a:r>
              <a:rPr lang="en-US" dirty="0" smtClean="0"/>
              <a:t>Jean Honore Fragonard</a:t>
            </a:r>
          </a:p>
          <a:p>
            <a:r>
              <a:rPr lang="en-US" dirty="0" smtClean="0"/>
              <a:t> – The Swing</a:t>
            </a:r>
            <a:endParaRPr lang="en-US" dirty="0"/>
          </a:p>
        </p:txBody>
      </p:sp>
      <p:pic>
        <p:nvPicPr>
          <p:cNvPr id="4" name="Picture 3" descr="Jean Honore Fragonard the-swing-1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5120024" cy="656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2819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one of the most famous Rococo paintings.  Know this painting!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41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Rococo themes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 lighthearted scene of nobles at play.</a:t>
            </a:r>
          </a:p>
          <a:p>
            <a:r>
              <a:rPr lang="en-US" dirty="0" smtClean="0"/>
              <a:t>Lightly colored pastels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8305800" cy="914400"/>
          </a:xfrm>
        </p:spPr>
        <p:txBody>
          <a:bodyPr/>
          <a:lstStyle/>
          <a:p>
            <a:r>
              <a:rPr lang="en-US" dirty="0" smtClean="0"/>
              <a:t>Antoine Watteau, Pilgrimage to Cythera</a:t>
            </a:r>
            <a:endParaRPr lang="en-US" dirty="0"/>
          </a:p>
        </p:txBody>
      </p:sp>
      <p:pic>
        <p:nvPicPr>
          <p:cNvPr id="4" name="Picture 3" descr="Pilgrimage to Cythera-Antoine Watt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6844329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16002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one of the most famous Rococo paintings.  </a:t>
            </a:r>
          </a:p>
          <a:p>
            <a:endParaRPr lang="en-US" dirty="0"/>
          </a:p>
          <a:p>
            <a:r>
              <a:rPr lang="en-US" dirty="0" smtClean="0"/>
              <a:t>Know this painting!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90</TotalTime>
  <Words>266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Rococo Art</vt:lpstr>
      <vt:lpstr>Rococo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Lets Review</vt:lpstr>
      <vt:lpstr>Lets Review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Rococo Art</dc:title>
  <dc:creator>Lenovo User</dc:creator>
  <cp:lastModifiedBy>Lenovo User</cp:lastModifiedBy>
  <cp:revision>24</cp:revision>
  <dcterms:created xsi:type="dcterms:W3CDTF">2011-11-16T20:03:10Z</dcterms:created>
  <dcterms:modified xsi:type="dcterms:W3CDTF">2011-11-17T20:27:29Z</dcterms:modified>
</cp:coreProperties>
</file>