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Lst>
  <p:sldSz cx="13004800" cy="9753600"/>
  <p:notesSz cx="6858000" cy="9144000"/>
  <p:defaultTextStyle>
    <a:lvl1pPr algn="ctr" defTabSz="584200">
      <a:defRPr sz="3600">
        <a:solidFill>
          <a:srgbClr val="606060"/>
        </a:solidFill>
        <a:latin typeface="Gill Sans"/>
        <a:ea typeface="Gill Sans"/>
        <a:cs typeface="Gill Sans"/>
        <a:sym typeface="Gill Sans"/>
      </a:defRPr>
    </a:lvl1pPr>
    <a:lvl2pPr indent="228600" algn="ctr" defTabSz="584200">
      <a:defRPr sz="3600">
        <a:solidFill>
          <a:srgbClr val="606060"/>
        </a:solidFill>
        <a:latin typeface="Gill Sans"/>
        <a:ea typeface="Gill Sans"/>
        <a:cs typeface="Gill Sans"/>
        <a:sym typeface="Gill Sans"/>
      </a:defRPr>
    </a:lvl2pPr>
    <a:lvl3pPr indent="457200" algn="ctr" defTabSz="584200">
      <a:defRPr sz="3600">
        <a:solidFill>
          <a:srgbClr val="606060"/>
        </a:solidFill>
        <a:latin typeface="Gill Sans"/>
        <a:ea typeface="Gill Sans"/>
        <a:cs typeface="Gill Sans"/>
        <a:sym typeface="Gill Sans"/>
      </a:defRPr>
    </a:lvl3pPr>
    <a:lvl4pPr indent="685800" algn="ctr" defTabSz="584200">
      <a:defRPr sz="3600">
        <a:solidFill>
          <a:srgbClr val="606060"/>
        </a:solidFill>
        <a:latin typeface="Gill Sans"/>
        <a:ea typeface="Gill Sans"/>
        <a:cs typeface="Gill Sans"/>
        <a:sym typeface="Gill Sans"/>
      </a:defRPr>
    </a:lvl4pPr>
    <a:lvl5pPr indent="914400" algn="ctr" defTabSz="584200">
      <a:defRPr sz="3600">
        <a:solidFill>
          <a:srgbClr val="606060"/>
        </a:solidFill>
        <a:latin typeface="Gill Sans"/>
        <a:ea typeface="Gill Sans"/>
        <a:cs typeface="Gill Sans"/>
        <a:sym typeface="Gill Sans"/>
      </a:defRPr>
    </a:lvl5pPr>
    <a:lvl6pPr indent="1143000" algn="ctr" defTabSz="584200">
      <a:defRPr sz="3600">
        <a:solidFill>
          <a:srgbClr val="606060"/>
        </a:solidFill>
        <a:latin typeface="Gill Sans"/>
        <a:ea typeface="Gill Sans"/>
        <a:cs typeface="Gill Sans"/>
        <a:sym typeface="Gill Sans"/>
      </a:defRPr>
    </a:lvl6pPr>
    <a:lvl7pPr indent="1371600" algn="ctr" defTabSz="584200">
      <a:defRPr sz="3600">
        <a:solidFill>
          <a:srgbClr val="606060"/>
        </a:solidFill>
        <a:latin typeface="Gill Sans"/>
        <a:ea typeface="Gill Sans"/>
        <a:cs typeface="Gill Sans"/>
        <a:sym typeface="Gill Sans"/>
      </a:defRPr>
    </a:lvl7pPr>
    <a:lvl8pPr indent="1600200" algn="ctr" defTabSz="584200">
      <a:defRPr sz="3600">
        <a:solidFill>
          <a:srgbClr val="606060"/>
        </a:solidFill>
        <a:latin typeface="Gill Sans"/>
        <a:ea typeface="Gill Sans"/>
        <a:cs typeface="Gill Sans"/>
        <a:sym typeface="Gill Sans"/>
      </a:defRPr>
    </a:lvl8pPr>
    <a:lvl9pPr indent="1828800" algn="ctr" defTabSz="584200">
      <a:defRPr sz="3600">
        <a:solidFill>
          <a:srgbClr val="606060"/>
        </a:solidFill>
        <a:latin typeface="Gill Sans"/>
        <a:ea typeface="Gill Sans"/>
        <a:cs typeface="Gill Sans"/>
        <a:sym typeface="Gill San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606060"/>
        </a:fontRef>
        <a:srgbClr val="606060"/>
      </a:tcTxStyle>
      <a:tcStyle>
        <a:tcBdr>
          <a:left>
            <a:ln w="12700" cap="flat">
              <a:noFill/>
              <a:miter lim="400000"/>
            </a:ln>
          </a:left>
          <a:right>
            <a:ln w="12700" cap="flat">
              <a:noFill/>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noFill/>
              <a:miter lim="400000"/>
            </a:ln>
          </a:insideV>
        </a:tcBdr>
        <a:fill>
          <a:noFill/>
        </a:fill>
      </a:tcStyle>
    </a:wholeTbl>
    <a:band2H>
      <a:tcTxStyle b="def" i="def"/>
      <a:tcStyle>
        <a:tcBdr/>
        <a:fill>
          <a:solidFill>
            <a:srgbClr val="E7E3D2">
              <a:alpha val="50000"/>
            </a:srgbClr>
          </a:solidFill>
        </a:fill>
      </a:tcStyle>
    </a:band2H>
    <a:firstCol>
      <a:tcTxStyle b="off" i="off">
        <a:font>
          <a:latin typeface="Gill Sans"/>
          <a:ea typeface="Gill Sans"/>
          <a:cs typeface="Gill Sans"/>
        </a:font>
        <a:srgbClr val="FFFFFF"/>
      </a:tcTxStyle>
      <a:tcStyle>
        <a:tcBdr>
          <a:left>
            <a:ln w="12700" cap="flat">
              <a:noFill/>
              <a:miter lim="400000"/>
            </a:ln>
          </a:left>
          <a:right>
            <a:ln w="12700" cap="flat">
              <a:solidFill>
                <a:srgbClr val="FDF6DA"/>
              </a:solidFill>
              <a:prstDash val="solid"/>
              <a:miter lim="400000"/>
            </a:ln>
          </a:right>
          <a:top>
            <a:ln w="12700" cap="flat">
              <a:solidFill>
                <a:srgbClr val="FDF6DA"/>
              </a:solidFill>
              <a:prstDash val="solid"/>
              <a:miter lim="400000"/>
            </a:ln>
          </a:top>
          <a:bottom>
            <a:ln w="12700" cap="flat">
              <a:solidFill>
                <a:srgbClr val="FDF6DA"/>
              </a:solidFill>
              <a:prstDash val="solid"/>
              <a:miter lim="400000"/>
            </a:ln>
          </a:bottom>
          <a:insideH>
            <a:ln w="12700" cap="flat">
              <a:solidFill>
                <a:srgbClr val="FDF6DA"/>
              </a:solidFill>
              <a:prstDash val="solid"/>
              <a:miter lim="400000"/>
            </a:ln>
          </a:insideH>
          <a:insideV>
            <a:ln w="12700" cap="flat">
              <a:noFill/>
              <a:miter lim="400000"/>
            </a:ln>
          </a:insideV>
        </a:tcBdr>
        <a:fill>
          <a:solidFill>
            <a:srgbClr val="A5C69B"/>
          </a:solidFill>
        </a:fill>
      </a:tcStyle>
    </a:firstCol>
    <a:lastRow>
      <a:tcTxStyle b="off" i="off">
        <a:font>
          <a:latin typeface="Gill Sans"/>
          <a:ea typeface="Gill Sans"/>
          <a:cs typeface="Gill Sans"/>
        </a:font>
        <a:srgbClr val="606060"/>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
          <a:latin typeface="Gill Sans"/>
          <a:ea typeface="Gill Sans"/>
          <a:cs typeface="Gill Sans"/>
        </a:font>
        <a:srgbClr val="FFFFFF"/>
      </a:tcTxStyle>
      <a:tcStyle>
        <a:tcBdr>
          <a:left>
            <a:ln w="12700" cap="flat">
              <a:noFill/>
              <a:miter lim="400000"/>
            </a:ln>
          </a:left>
          <a:right>
            <a:ln w="12700" cap="flat">
              <a:noFill/>
              <a:miter lim="400000"/>
            </a:ln>
          </a:right>
          <a:top>
            <a:ln w="12700" cap="flat">
              <a:noFill/>
              <a:miter lim="400000"/>
            </a:ln>
          </a:top>
          <a:bottom>
            <a:ln w="12700" cap="flat">
              <a:solidFill>
                <a:srgbClr val="FDF6DA"/>
              </a:solidFill>
              <a:prstDash val="solid"/>
              <a:miter lim="400000"/>
            </a:ln>
          </a:bottom>
          <a:insideH>
            <a:ln w="12700" cap="flat">
              <a:solidFill>
                <a:srgbClr val="FDF6DA"/>
              </a:solidFill>
              <a:prstDash val="solid"/>
              <a:miter lim="400000"/>
            </a:ln>
          </a:insideH>
          <a:insideV>
            <a:ln w="12700" cap="flat">
              <a:noFill/>
              <a:miter lim="400000"/>
            </a:ln>
          </a:insideV>
        </a:tcBdr>
        <a:fill>
          <a:solidFill>
            <a:srgbClr val="7C9D69"/>
          </a:solidFill>
        </a:fill>
      </a:tcStyle>
    </a:firstRow>
  </a:tblStyle>
  <a:tblStyle styleId="{C7B018BB-80A7-4F77-B60F-C8B233D01FF8}" styleName="">
    <a:tblBg/>
    <a:wholeTbl>
      <a:tcTxStyle b="off" i="off">
        <a:font>
          <a:latin typeface="Gill Sans"/>
          <a:ea typeface="Gill Sans"/>
          <a:cs typeface="Gill Sans"/>
        </a:font>
        <a:srgbClr val="606060"/>
      </a:tcTxStyle>
      <a:tcStyle>
        <a:tcBdr>
          <a:left>
            <a:ln w="12700" cap="flat">
              <a:solidFill>
                <a:srgbClr val="BDBBB3"/>
              </a:solidFill>
              <a:prstDash val="solid"/>
              <a:miter lim="400000"/>
            </a:ln>
          </a:left>
          <a:right>
            <a:ln w="12700" cap="flat">
              <a:solidFill>
                <a:srgbClr val="BDBBB3"/>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BDBBB3"/>
              </a:solidFill>
              <a:prstDash val="solid"/>
              <a:miter lim="400000"/>
            </a:ln>
          </a:insideV>
        </a:tcBdr>
        <a:fill>
          <a:solidFill>
            <a:srgbClr val="E7E3D2"/>
          </a:solidFill>
        </a:fill>
      </a:tcStyle>
    </a:wholeTbl>
    <a:band2H>
      <a:tcTxStyle b="def" i="def"/>
      <a:tcStyle>
        <a:tcBdr/>
        <a:fill>
          <a:solidFill>
            <a:srgbClr val="F6F2E5"/>
          </a:solidFill>
        </a:fill>
      </a:tcStyle>
    </a:band2H>
    <a:firstCol>
      <a:tcTxStyle b="off" i="off">
        <a:font>
          <a:latin typeface="Gill Sans"/>
          <a:ea typeface="Gill Sans"/>
          <a:cs typeface="Gill Sans"/>
        </a:font>
        <a:srgbClr val="606060"/>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solidFill>
                <a:srgbClr val="A5A59F"/>
              </a:solidFill>
              <a:prstDash val="solid"/>
              <a:miter lim="400000"/>
            </a:ln>
          </a:insideV>
        </a:tcBdr>
        <a:fill>
          <a:solidFill>
            <a:srgbClr val="D3CDB7"/>
          </a:solidFill>
        </a:fill>
      </a:tcStyle>
    </a:firstCol>
    <a:lastRow>
      <a:tcTxStyle b="off" i="off">
        <a:font>
          <a:latin typeface="Gill Sans"/>
          <a:ea typeface="Gill Sans"/>
          <a:cs typeface="Gill Sans"/>
        </a:font>
        <a:srgbClr val="606060"/>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solidFill>
                <a:srgbClr val="A5A59F"/>
              </a:solidFill>
              <a:prstDash val="solid"/>
              <a:miter lim="400000"/>
            </a:ln>
          </a:insideV>
        </a:tcBdr>
        <a:fill>
          <a:noFill/>
        </a:fill>
      </a:tcStyle>
    </a:lastRow>
    <a:firstRow>
      <a:tcTxStyle b="off" i="off">
        <a:font>
          <a:latin typeface="Gill Sans"/>
          <a:ea typeface="Gill Sans"/>
          <a:cs typeface="Gill Sans"/>
        </a:font>
        <a:srgbClr val="FFFFFF"/>
      </a:tcTxStyle>
      <a:tcStyle>
        <a:tcBdr>
          <a:left>
            <a:ln w="12700" cap="flat">
              <a:solidFill>
                <a:srgbClr val="8E755A"/>
              </a:solidFill>
              <a:prstDash val="solid"/>
              <a:miter lim="400000"/>
            </a:ln>
          </a:left>
          <a:right>
            <a:ln w="12700" cap="flat">
              <a:solidFill>
                <a:srgbClr val="8E755A"/>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8E755A"/>
              </a:solidFill>
              <a:prstDash val="solid"/>
              <a:miter lim="400000"/>
            </a:ln>
          </a:insideH>
          <a:insideV>
            <a:ln w="12700" cap="flat">
              <a:solidFill>
                <a:srgbClr val="8E755A"/>
              </a:solidFill>
              <a:prstDash val="solid"/>
              <a:miter lim="400000"/>
            </a:ln>
          </a:insideV>
        </a:tcBdr>
      </a:tcStyle>
    </a:firstRow>
  </a:tblStyle>
  <a:tblStyle styleId="{EEE7283C-3CF3-47DC-8721-378D4A62B228}" styleName="">
    <a:tblBg/>
    <a:wholeTbl>
      <a:tcTxStyle b="off" i="off">
        <a:fontRef idx="minor">
          <a:srgbClr val="606060"/>
        </a:fontRef>
        <a:srgbClr val="606060"/>
      </a:tcTxStyle>
      <a:tcStyle>
        <a:tcBdr>
          <a:left>
            <a:ln w="12700" cap="flat">
              <a:noFill/>
              <a:miter lim="400000"/>
            </a:ln>
          </a:left>
          <a:right>
            <a:ln w="12700" cap="flat">
              <a:noFill/>
              <a:miter lim="400000"/>
            </a:ln>
          </a:right>
          <a:top>
            <a:ln w="12700" cap="flat">
              <a:solidFill>
                <a:srgbClr val="BDBBB3"/>
              </a:solidFill>
              <a:prstDash val="solid"/>
              <a:miter lim="400000"/>
            </a:ln>
          </a:top>
          <a:bottom>
            <a:ln w="12700" cap="flat">
              <a:solidFill>
                <a:srgbClr val="BDBBB3"/>
              </a:solidFill>
              <a:prstDash val="solid"/>
              <a:miter lim="400000"/>
            </a:ln>
          </a:bottom>
          <a:insideH>
            <a:ln w="12700" cap="flat">
              <a:solidFill>
                <a:srgbClr val="BDBBB3"/>
              </a:solidFill>
              <a:prstDash val="solid"/>
              <a:miter lim="400000"/>
            </a:ln>
          </a:insideH>
          <a:insideV>
            <a:ln w="12700" cap="flat">
              <a:noFill/>
              <a:miter lim="400000"/>
            </a:ln>
          </a:insideV>
        </a:tcBdr>
        <a:fill>
          <a:solidFill>
            <a:srgbClr val="E6E3DA"/>
          </a:solidFill>
        </a:fill>
      </a:tcStyle>
    </a:wholeTbl>
    <a:band2H>
      <a:tcTxStyle b="def" i="def"/>
      <a:tcStyle>
        <a:tcBdr/>
        <a:fill>
          <a:solidFill>
            <a:srgbClr val="F9F5E8"/>
          </a:solidFill>
        </a:fill>
      </a:tcStyle>
    </a:band2H>
    <a:firstCol>
      <a:tcTxStyle b="off" i="off">
        <a:font>
          <a:latin typeface="Gill Sans"/>
          <a:ea typeface="Gill Sans"/>
          <a:cs typeface="Gill Sans"/>
        </a:font>
        <a:srgbClr val="606060"/>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noFill/>
              <a:miter lim="400000"/>
            </a:ln>
          </a:insideV>
        </a:tcBdr>
        <a:fill>
          <a:solidFill>
            <a:srgbClr val="D6D5D0"/>
          </a:solidFill>
        </a:fill>
      </a:tcStyle>
    </a:firstCol>
    <a:lastRow>
      <a:tcTxStyle b="off" i="off">
        <a:font>
          <a:latin typeface="Gill Sans"/>
          <a:ea typeface="Gill Sans"/>
          <a:cs typeface="Gill Sans"/>
        </a:font>
        <a:srgbClr val="FFFFFF"/>
      </a:tcTxStyle>
      <a:tcStyle>
        <a:tcBdr>
          <a:left>
            <a:ln w="12700" cap="flat">
              <a:noFill/>
              <a:miter lim="400000"/>
            </a:ln>
          </a:left>
          <a:right>
            <a:ln w="12700" cap="flat">
              <a:noFill/>
              <a:miter lim="400000"/>
            </a:ln>
          </a:right>
          <a:top>
            <a:ln w="12700" cap="flat">
              <a:solidFill>
                <a:srgbClr val="BDBBB3"/>
              </a:solidFill>
              <a:prstDash val="solid"/>
              <a:miter lim="400000"/>
            </a:ln>
          </a:top>
          <a:bottom>
            <a:ln w="12700" cap="flat">
              <a:solidFill>
                <a:srgbClr val="A5A59F"/>
              </a:solidFill>
              <a:prstDash val="solid"/>
              <a:miter lim="400000"/>
            </a:ln>
          </a:bottom>
          <a:insideH>
            <a:ln w="12700" cap="flat">
              <a:solidFill>
                <a:srgbClr val="4D6166"/>
              </a:solidFill>
              <a:prstDash val="solid"/>
              <a:miter lim="400000"/>
            </a:ln>
          </a:insideH>
          <a:insideV>
            <a:ln w="12700" cap="flat">
              <a:noFill/>
              <a:miter lim="400000"/>
            </a:ln>
          </a:insideV>
        </a:tcBdr>
      </a:tcStyle>
    </a:lastRow>
    <a:firstRow>
      <a:tcTxStyle b="off" i="off">
        <a:font>
          <a:latin typeface="Gill Sans"/>
          <a:ea typeface="Gill Sans"/>
          <a:cs typeface="Gill Sans"/>
        </a:font>
        <a:srgbClr val="FFFFFF"/>
      </a:tcTxStyle>
      <a:tcStyle>
        <a:tcBdr>
          <a:left>
            <a:ln w="12700" cap="flat">
              <a:noFill/>
              <a:miter lim="400000"/>
            </a:ln>
          </a:left>
          <a:right>
            <a:ln w="12700" cap="flat">
              <a:noFill/>
              <a:miter lim="400000"/>
            </a:ln>
          </a:right>
          <a:top>
            <a:ln w="12700" cap="flat">
              <a:solidFill>
                <a:srgbClr val="A5A59F"/>
              </a:solidFill>
              <a:prstDash val="solid"/>
              <a:miter lim="400000"/>
            </a:ln>
          </a:top>
          <a:bottom>
            <a:ln w="12700" cap="flat">
              <a:solidFill>
                <a:srgbClr val="BDBBB3"/>
              </a:solidFill>
              <a:prstDash val="solid"/>
              <a:miter lim="400000"/>
            </a:ln>
          </a:bottom>
          <a:insideH>
            <a:ln w="12700" cap="flat">
              <a:solidFill>
                <a:srgbClr val="657477"/>
              </a:solidFill>
              <a:prstDash val="solid"/>
              <a:miter lim="400000"/>
            </a:ln>
          </a:insideH>
          <a:insideV>
            <a:ln w="12700" cap="flat">
              <a:noFill/>
              <a:miter lim="400000"/>
            </a:ln>
          </a:insideV>
        </a:tcBdr>
      </a:tcStyle>
    </a:firstRow>
  </a:tblStyle>
  <a:tblStyle styleId="{CF821DB8-F4EB-4A41-A1BA-3FCAFE7338EE}" styleName="">
    <a:tblBg/>
    <a:wholeTbl>
      <a:tcTxStyle b="off" i="off">
        <a:font>
          <a:latin typeface="Gill Sans"/>
          <a:ea typeface="Gill Sans"/>
          <a:cs typeface="Gill Sans"/>
        </a:font>
        <a:srgbClr val="606060"/>
      </a:tcTxStyle>
      <a:tcStyle>
        <a:tcBdr>
          <a:left>
            <a:ln w="12700" cap="flat">
              <a:noFill/>
              <a:miter lim="400000"/>
            </a:ln>
          </a:left>
          <a:right>
            <a:ln w="12700" cap="flat">
              <a:noFill/>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FECE2"/>
          </a:solidFill>
        </a:fill>
      </a:tcStyle>
    </a:wholeTbl>
    <a:band2H>
      <a:tcTxStyle b="def" i="def"/>
      <a:tcStyle>
        <a:tcBdr/>
        <a:fill>
          <a:solidFill>
            <a:srgbClr val="FFFBF1"/>
          </a:solidFill>
        </a:fill>
      </a:tcStyle>
    </a:band2H>
    <a:firstCol>
      <a:tcTxStyle b="off" i="off">
        <a:font>
          <a:latin typeface="Gill Sans"/>
          <a:ea typeface="Gill Sans"/>
          <a:cs typeface="Gill Sans"/>
        </a:font>
        <a:srgbClr val="606060"/>
      </a:tcTxStyle>
      <a:tcStyle>
        <a:tcBdr>
          <a:left>
            <a:ln w="12700" cap="flat">
              <a:solidFill>
                <a:srgbClr val="000000"/>
              </a:solidFill>
              <a:prstDash val="solid"/>
              <a:miter lim="400000"/>
            </a:ln>
          </a:left>
          <a:right>
            <a:ln w="12700" cap="flat">
              <a:solidFill>
                <a:srgbClr val="A29A85"/>
              </a:solidFill>
              <a:prstDash val="solid"/>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8E4D8"/>
          </a:solidFill>
        </a:fill>
      </a:tcStyle>
    </a:firstCol>
    <a:lastRow>
      <a:tcTxStyle b="off" i="off">
        <a:font>
          <a:latin typeface="Gill Sans"/>
          <a:ea typeface="Gill Sans"/>
          <a:cs typeface="Gill Sans"/>
        </a:font>
        <a:srgbClr val="FFFFFF"/>
      </a:tcTxStyle>
      <a:tcStyle>
        <a:tcBdr>
          <a:left>
            <a:ln w="12700" cap="flat">
              <a:noFill/>
              <a:miter lim="400000"/>
            </a:ln>
          </a:left>
          <a:right>
            <a:ln w="12700" cap="flat">
              <a:noFill/>
              <a:miter lim="400000"/>
            </a:ln>
          </a:right>
          <a:top>
            <a:ln w="12700" cap="flat">
              <a:solidFill>
                <a:srgbClr val="A29A85"/>
              </a:solidFill>
              <a:prstDash val="solid"/>
              <a:miter lim="400000"/>
            </a:ln>
          </a:top>
          <a:bottom>
            <a:ln w="12700" cap="flat">
              <a:solidFill>
                <a:srgbClr val="000000"/>
              </a:solidFill>
              <a:prstDash val="solid"/>
              <a:miter lim="400000"/>
            </a:ln>
          </a:bottom>
          <a:insideH>
            <a:ln w="12700" cap="flat">
              <a:solidFill>
                <a:srgbClr val="A29A85"/>
              </a:solidFill>
              <a:prstDash val="solid"/>
              <a:miter lim="400000"/>
            </a:ln>
          </a:insideH>
          <a:insideV>
            <a:ln w="12700" cap="flat">
              <a:noFill/>
              <a:miter lim="400000"/>
            </a:ln>
          </a:insideV>
        </a:tcBdr>
      </a:tcStyle>
    </a:lastRow>
    <a:firstRow>
      <a:tcTxStyle b="off" i="off">
        <a:font>
          <a:latin typeface="Gill Sans"/>
          <a:ea typeface="Gill Sans"/>
          <a:cs typeface="Gill Sans"/>
        </a:font>
        <a:srgbClr val="FFFFFF"/>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solidFill>
                <a:srgbClr val="A29A85"/>
              </a:solidFill>
              <a:prstDash val="solid"/>
              <a:miter lim="400000"/>
            </a:ln>
          </a:bottom>
          <a:insideH>
            <a:ln w="12700" cap="flat">
              <a:solidFill>
                <a:srgbClr val="A29A85"/>
              </a:solidFill>
              <a:prstDash val="solid"/>
              <a:miter lim="400000"/>
            </a:ln>
          </a:insideH>
          <a:insideV>
            <a:ln w="12700" cap="flat">
              <a:noFill/>
              <a:miter lim="400000"/>
            </a:ln>
          </a:insideV>
        </a:tcBdr>
      </a:tcStyle>
    </a:firstRow>
  </a:tblStyle>
  <a:tblStyle styleId="{33BA23B1-9221-436E-865A-0063620EA4FD}" styleName="">
    <a:tblBg/>
    <a:wholeTbl>
      <a:tcTxStyle b="off" i="off">
        <a:font>
          <a:latin typeface="Gill Sans"/>
          <a:ea typeface="Gill Sans"/>
          <a:cs typeface="Gill Sans"/>
        </a:font>
        <a:srgbClr val="606060"/>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D6D2C0">
              <a:alpha val="50000"/>
            </a:srgbClr>
          </a:solidFill>
        </a:fill>
      </a:tcStyle>
    </a:wholeTbl>
    <a:band2H>
      <a:tcTxStyle b="def" i="def"/>
      <a:tcStyle>
        <a:tcBdr/>
        <a:fill>
          <a:solidFill>
            <a:srgbClr val="E9E7DC"/>
          </a:solidFill>
        </a:fill>
      </a:tcStyle>
    </a:band2H>
    <a:firstCol>
      <a:tcTxStyle b="off" i="off">
        <a:font>
          <a:latin typeface="Gill Sans"/>
          <a:ea typeface="Gill Sans"/>
          <a:cs typeface="Gill Sans"/>
        </a:font>
        <a:srgbClr val="606060"/>
      </a:tcTxStyle>
      <a:tcStyle>
        <a:tcBdr>
          <a:left>
            <a:ln w="12700" cap="flat">
              <a:solidFill>
                <a:srgbClr val="FFFFFF"/>
              </a:solidFill>
              <a:prstDash val="solid"/>
              <a:miter lim="400000"/>
            </a:ln>
          </a:left>
          <a:right>
            <a:ln w="254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C5BEAA"/>
          </a:solidFill>
        </a:fill>
      </a:tcStyle>
    </a:firstCol>
    <a:lastRow>
      <a:tcTxStyle b="off" i="off">
        <a:font>
          <a:latin typeface="Gill Sans"/>
          <a:ea typeface="Gill Sans"/>
          <a:cs typeface="Gill Sans"/>
        </a:font>
        <a:srgbClr val="606060"/>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D6D2C0">
              <a:alpha val="25000"/>
            </a:srgbClr>
          </a:solidFill>
        </a:fill>
      </a:tcStyle>
    </a:lastRow>
    <a:firstRow>
      <a:tcTxStyle b="off" i="off">
        <a:font>
          <a:latin typeface="Gill Sans"/>
          <a:ea typeface="Gill Sans"/>
          <a:cs typeface="Gill Sans"/>
        </a:font>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928C7D"/>
          </a:solidFill>
        </a:fill>
      </a:tcStyle>
    </a:firstRow>
  </a:tblStyle>
  <a:tblStyle styleId="{2708684C-4D16-4618-839F-0558EEFCDFE6}" styleName="">
    <a:tblBg/>
    <a:wholeTbl>
      <a:tcTxStyle b="off" i="off">
        <a:fontRef idx="minor">
          <a:srgbClr val="606060"/>
        </a:fontRef>
        <a:srgbClr val="606060"/>
      </a:tcTxStyle>
      <a:tcStyle>
        <a:tcBdr>
          <a:left>
            <a:ln w="12700" cap="flat">
              <a:noFill/>
              <a:miter lim="400000"/>
            </a:ln>
          </a:left>
          <a:right>
            <a:ln w="12700" cap="flat">
              <a:noFill/>
              <a:miter lim="400000"/>
            </a:ln>
          </a:right>
          <a:top>
            <a:ln w="12700" cap="flat">
              <a:solidFill>
                <a:srgbClr val="DBD2B2"/>
              </a:solidFill>
              <a:prstDash val="solid"/>
              <a:miter lim="400000"/>
            </a:ln>
          </a:top>
          <a:bottom>
            <a:ln w="12700" cap="flat">
              <a:solidFill>
                <a:srgbClr val="DBD2B2"/>
              </a:solidFill>
              <a:prstDash val="solid"/>
              <a:miter lim="400000"/>
            </a:ln>
          </a:bottom>
          <a:insideH>
            <a:ln w="12700" cap="flat">
              <a:solidFill>
                <a:srgbClr val="DBD2B2"/>
              </a:solidFill>
              <a:prstDash val="solid"/>
              <a:miter lim="400000"/>
            </a:ln>
          </a:insideH>
          <a:insideV>
            <a:ln w="12700" cap="flat">
              <a:noFill/>
              <a:miter lim="400000"/>
            </a:ln>
          </a:insideV>
        </a:tcBdr>
        <a:fill>
          <a:solidFill>
            <a:srgbClr val="FDF9ED"/>
          </a:solidFill>
        </a:fill>
      </a:tcStyle>
    </a:wholeTbl>
    <a:band2H>
      <a:tcTxStyle b="def" i="def"/>
      <a:tcStyle>
        <a:tcBdr/>
        <a:fill>
          <a:solidFill>
            <a:srgbClr val="FFFFFF"/>
          </a:solidFill>
        </a:fill>
      </a:tcStyle>
    </a:band2H>
    <a:firstCol>
      <a:tcTxStyle b="off" i="off">
        <a:font>
          <a:latin typeface="Gill Sans"/>
          <a:ea typeface="Gill Sans"/>
          <a:cs typeface="Gill Sans"/>
        </a:font>
        <a:srgbClr val="606060"/>
      </a:tcTxStyle>
      <a:tcStyle>
        <a:tcBdr>
          <a:left>
            <a:ln w="25400" cap="flat">
              <a:solidFill>
                <a:srgbClr val="C6BB94"/>
              </a:solidFill>
              <a:prstDash val="solid"/>
              <a:miter lim="400000"/>
            </a:ln>
          </a:left>
          <a:right>
            <a:ln w="25400" cap="flat">
              <a:solidFill>
                <a:srgbClr val="C6BB94"/>
              </a:solidFill>
              <a:prstDash val="solid"/>
              <a:miter lim="400000"/>
            </a:ln>
          </a:right>
          <a:top>
            <a:ln w="12700" cap="flat">
              <a:solidFill>
                <a:srgbClr val="DBD2B2"/>
              </a:solidFill>
              <a:prstDash val="solid"/>
              <a:miter lim="400000"/>
            </a:ln>
          </a:top>
          <a:bottom>
            <a:ln w="12700" cap="flat">
              <a:solidFill>
                <a:srgbClr val="DBD2B2"/>
              </a:solidFill>
              <a:prstDash val="solid"/>
              <a:miter lim="400000"/>
            </a:ln>
          </a:bottom>
          <a:insideH>
            <a:ln w="12700" cap="flat">
              <a:solidFill>
                <a:srgbClr val="DBD2B2"/>
              </a:solidFill>
              <a:prstDash val="solid"/>
              <a:miter lim="400000"/>
            </a:ln>
          </a:insideH>
          <a:insideV>
            <a:ln w="12700" cap="flat">
              <a:solidFill>
                <a:srgbClr val="DBD2B2"/>
              </a:solidFill>
              <a:prstDash val="solid"/>
              <a:miter lim="400000"/>
            </a:ln>
          </a:insideV>
        </a:tcBdr>
        <a:fill>
          <a:noFill/>
        </a:fill>
      </a:tcStyle>
    </a:firstCol>
    <a:lastRow>
      <a:tcTxStyle b="off" i="off">
        <a:font>
          <a:latin typeface="Gill Sans"/>
          <a:ea typeface="Gill Sans"/>
          <a:cs typeface="Gill Sans"/>
        </a:font>
        <a:srgbClr val="606060"/>
      </a:tcTxStyle>
      <a:tcStyle>
        <a:tcBdr>
          <a:left>
            <a:ln w="12700" cap="flat">
              <a:noFill/>
              <a:miter lim="400000"/>
            </a:ln>
          </a:left>
          <a:right>
            <a:ln w="12700" cap="flat">
              <a:noFill/>
              <a:miter lim="400000"/>
            </a:ln>
          </a:right>
          <a:top>
            <a:ln w="25400" cap="flat">
              <a:solidFill>
                <a:srgbClr val="C6BB94"/>
              </a:solidFill>
              <a:prstDash val="solid"/>
              <a:miter lim="400000"/>
            </a:ln>
          </a:top>
          <a:bottom>
            <a:ln w="25400" cap="flat">
              <a:solidFill>
                <a:srgbClr val="C6BB94"/>
              </a:solidFill>
              <a:prstDash val="solid"/>
              <a:miter lim="400000"/>
            </a:ln>
          </a:bottom>
          <a:insideH>
            <a:ln w="12700" cap="flat">
              <a:solidFill>
                <a:srgbClr val="DBD2B2"/>
              </a:solidFill>
              <a:prstDash val="solid"/>
              <a:miter lim="400000"/>
            </a:ln>
          </a:insideH>
          <a:insideV>
            <a:ln w="12700" cap="flat">
              <a:noFill/>
              <a:miter lim="400000"/>
            </a:ln>
          </a:insideV>
        </a:tcBdr>
        <a:fill>
          <a:noFill/>
        </a:fill>
      </a:tcStyle>
    </a:lastRow>
    <a:firstRow>
      <a:tcTxStyle b="off" i="off">
        <a:font>
          <a:latin typeface="Gill Sans"/>
          <a:ea typeface="Gill Sans"/>
          <a:cs typeface="Gill Sans"/>
        </a:font>
        <a:srgbClr val="606060"/>
      </a:tcTxStyle>
      <a:tcStyle>
        <a:tcBdr>
          <a:left>
            <a:ln w="12700" cap="flat">
              <a:noFill/>
              <a:miter lim="400000"/>
            </a:ln>
          </a:left>
          <a:right>
            <a:ln w="12700" cap="flat">
              <a:noFill/>
              <a:miter lim="400000"/>
            </a:ln>
          </a:right>
          <a:top>
            <a:ln w="25400" cap="flat">
              <a:solidFill>
                <a:srgbClr val="C6BB94"/>
              </a:solidFill>
              <a:prstDash val="solid"/>
              <a:miter lim="400000"/>
            </a:ln>
          </a:top>
          <a:bottom>
            <a:ln w="25400" cap="flat">
              <a:solidFill>
                <a:srgbClr val="C6BB94"/>
              </a:solidFill>
              <a:prstDash val="solid"/>
              <a:miter lim="400000"/>
            </a:ln>
          </a:bottom>
          <a:insideH>
            <a:ln w="12700" cap="flat">
              <a:solidFill>
                <a:srgbClr val="DBD2B2"/>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hape 54"/>
          <p:cNvSpPr/>
          <p:nvPr>
            <p:ph type="sldImg"/>
          </p:nvPr>
        </p:nvSpPr>
        <p:spPr>
          <a:xfrm>
            <a:off x="1143000" y="685800"/>
            <a:ext cx="4572000" cy="3429000"/>
          </a:xfrm>
          <a:prstGeom prst="rect">
            <a:avLst/>
          </a:prstGeom>
        </p:spPr>
        <p:txBody>
          <a:bodyPr/>
          <a:lstStyle/>
          <a:p>
            <a:pPr lvl="0"/>
          </a:p>
        </p:txBody>
      </p:sp>
      <p:sp>
        <p:nvSpPr>
          <p:cNvPr id="55" name="Shape 55"/>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Avenir Book"/>
        <a:ea typeface="Avenir Book"/>
        <a:cs typeface="Avenir Book"/>
        <a:sym typeface="Avenir Book"/>
      </a:defRPr>
    </a:lvl1pPr>
    <a:lvl2pPr indent="228600" defTabSz="457200">
      <a:lnSpc>
        <a:spcPct val="125000"/>
      </a:lnSpc>
      <a:defRPr sz="2400">
        <a:latin typeface="Avenir Book"/>
        <a:ea typeface="Avenir Book"/>
        <a:cs typeface="Avenir Book"/>
        <a:sym typeface="Avenir Book"/>
      </a:defRPr>
    </a:lvl2pPr>
    <a:lvl3pPr indent="457200" defTabSz="457200">
      <a:lnSpc>
        <a:spcPct val="125000"/>
      </a:lnSpc>
      <a:defRPr sz="2400">
        <a:latin typeface="Avenir Book"/>
        <a:ea typeface="Avenir Book"/>
        <a:cs typeface="Avenir Book"/>
        <a:sym typeface="Avenir Book"/>
      </a:defRPr>
    </a:lvl3pPr>
    <a:lvl4pPr indent="685800" defTabSz="457200">
      <a:lnSpc>
        <a:spcPct val="125000"/>
      </a:lnSpc>
      <a:defRPr sz="2400">
        <a:latin typeface="Avenir Book"/>
        <a:ea typeface="Avenir Book"/>
        <a:cs typeface="Avenir Book"/>
        <a:sym typeface="Avenir Book"/>
      </a:defRPr>
    </a:lvl4pPr>
    <a:lvl5pPr indent="914400" defTabSz="457200">
      <a:lnSpc>
        <a:spcPct val="125000"/>
      </a:lnSpc>
      <a:defRPr sz="2400">
        <a:latin typeface="Avenir Book"/>
        <a:ea typeface="Avenir Book"/>
        <a:cs typeface="Avenir Book"/>
        <a:sym typeface="Avenir Book"/>
      </a:defRPr>
    </a:lvl5pPr>
    <a:lvl6pPr indent="1143000" defTabSz="457200">
      <a:lnSpc>
        <a:spcPct val="125000"/>
      </a:lnSpc>
      <a:defRPr sz="2400">
        <a:latin typeface="Avenir Book"/>
        <a:ea typeface="Avenir Book"/>
        <a:cs typeface="Avenir Book"/>
        <a:sym typeface="Avenir Book"/>
      </a:defRPr>
    </a:lvl6pPr>
    <a:lvl7pPr indent="1371600" defTabSz="457200">
      <a:lnSpc>
        <a:spcPct val="125000"/>
      </a:lnSpc>
      <a:defRPr sz="2400">
        <a:latin typeface="Avenir Book"/>
        <a:ea typeface="Avenir Book"/>
        <a:cs typeface="Avenir Book"/>
        <a:sym typeface="Avenir Book"/>
      </a:defRPr>
    </a:lvl7pPr>
    <a:lvl8pPr indent="1600200" defTabSz="457200">
      <a:lnSpc>
        <a:spcPct val="125000"/>
      </a:lnSpc>
      <a:defRPr sz="2400">
        <a:latin typeface="Avenir Book"/>
        <a:ea typeface="Avenir Book"/>
        <a:cs typeface="Avenir Book"/>
        <a:sym typeface="Avenir Book"/>
      </a:defRPr>
    </a:lvl8pPr>
    <a:lvl9pPr indent="1828800" defTabSz="457200">
      <a:lnSpc>
        <a:spcPct val="125000"/>
      </a:lnSpc>
      <a:defRPr sz="2400">
        <a:latin typeface="Avenir Book"/>
        <a:ea typeface="Avenir Book"/>
        <a:cs typeface="Avenir Book"/>
        <a:sym typeface="Avenir Book"/>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0" showMasterPhAnim="1">
  <p:cSld name="Title &amp; Subtitle">
    <p:spTree>
      <p:nvGrpSpPr>
        <p:cNvPr id="1" name=""/>
        <p:cNvGrpSpPr/>
        <p:nvPr/>
      </p:nvGrpSpPr>
      <p:grpSpPr>
        <a:xfrm>
          <a:off x="0" y="0"/>
          <a:ext cx="0" cy="0"/>
          <a:chOff x="0" y="0"/>
          <a:chExt cx="0" cy="0"/>
        </a:xfrm>
      </p:grpSpPr>
      <p:sp>
        <p:nvSpPr>
          <p:cNvPr id="8" name="Shape 8"/>
          <p:cNvSpPr/>
          <p:nvPr/>
        </p:nvSpPr>
        <p:spPr>
          <a:xfrm>
            <a:off x="508000" y="9245597"/>
            <a:ext cx="11988800"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762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9" name="Shape 9"/>
          <p:cNvSpPr/>
          <p:nvPr/>
        </p:nvSpPr>
        <p:spPr>
          <a:xfrm>
            <a:off x="508000" y="508000"/>
            <a:ext cx="11988800"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10" name="Shape 10"/>
          <p:cNvSpPr/>
          <p:nvPr/>
        </p:nvSpPr>
        <p:spPr>
          <a:xfrm>
            <a:off x="508000" y="5181600"/>
            <a:ext cx="11988800"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11" name="Shape 11"/>
          <p:cNvSpPr/>
          <p:nvPr>
            <p:ph type="title"/>
          </p:nvPr>
        </p:nvSpPr>
        <p:spPr>
          <a:xfrm>
            <a:off x="508000" y="3009900"/>
            <a:ext cx="11988800" cy="2032000"/>
          </a:xfrm>
          <a:prstGeom prst="rect">
            <a:avLst/>
          </a:prstGeom>
        </p:spPr>
        <p:txBody>
          <a:bodyPr anchor="b"/>
          <a:lstStyle/>
          <a:p>
            <a:pPr lvl="0">
              <a:defRPr cap="none" sz="1800">
                <a:solidFill>
                  <a:srgbClr val="000000"/>
                </a:solidFill>
              </a:defRPr>
            </a:pPr>
            <a:r>
              <a:rPr cap="all" sz="6400">
                <a:solidFill>
                  <a:srgbClr val="606060"/>
                </a:solidFill>
              </a:rPr>
              <a:t>Title Text</a:t>
            </a:r>
          </a:p>
        </p:txBody>
      </p:sp>
      <p:sp>
        <p:nvSpPr>
          <p:cNvPr id="12" name="Shape 12"/>
          <p:cNvSpPr/>
          <p:nvPr>
            <p:ph type="body" idx="1"/>
          </p:nvPr>
        </p:nvSpPr>
        <p:spPr>
          <a:xfrm>
            <a:off x="508000" y="5562600"/>
            <a:ext cx="11988800" cy="825500"/>
          </a:xfrm>
          <a:prstGeom prst="rect">
            <a:avLst/>
          </a:prstGeom>
        </p:spPr>
        <p:txBody>
          <a:bodyPr anchor="t"/>
          <a:lstStyle>
            <a:lvl1pPr marL="0" indent="0">
              <a:lnSpc>
                <a:spcPct val="120000"/>
              </a:lnSpc>
              <a:spcBef>
                <a:spcPts val="0"/>
              </a:spcBef>
              <a:buSzTx/>
              <a:buNone/>
              <a:defRPr sz="2400"/>
            </a:lvl1pPr>
            <a:lvl2pPr marL="0" indent="228600">
              <a:lnSpc>
                <a:spcPct val="120000"/>
              </a:lnSpc>
              <a:spcBef>
                <a:spcPts val="0"/>
              </a:spcBef>
              <a:buSzTx/>
              <a:buNone/>
              <a:defRPr sz="2400"/>
            </a:lvl2pPr>
            <a:lvl3pPr marL="0" indent="457200">
              <a:lnSpc>
                <a:spcPct val="120000"/>
              </a:lnSpc>
              <a:spcBef>
                <a:spcPts val="0"/>
              </a:spcBef>
              <a:buSzTx/>
              <a:buNone/>
              <a:defRPr sz="2400"/>
            </a:lvl3pPr>
            <a:lvl4pPr marL="0" indent="685800">
              <a:lnSpc>
                <a:spcPct val="120000"/>
              </a:lnSpc>
              <a:spcBef>
                <a:spcPts val="0"/>
              </a:spcBef>
              <a:buSzTx/>
              <a:buNone/>
              <a:defRPr sz="2400"/>
            </a:lvl4pPr>
            <a:lvl5pPr marL="0" indent="914400">
              <a:lnSpc>
                <a:spcPct val="120000"/>
              </a:lnSpc>
              <a:spcBef>
                <a:spcPts val="0"/>
              </a:spcBef>
              <a:buSzTx/>
              <a:buNone/>
              <a:defRPr sz="2400"/>
            </a:lvl5pPr>
          </a:lstStyle>
          <a:p>
            <a:pPr lvl="0">
              <a:defRPr sz="1800">
                <a:solidFill>
                  <a:srgbClr val="000000"/>
                </a:solidFill>
              </a:defRPr>
            </a:pPr>
            <a:r>
              <a:rPr sz="2400">
                <a:solidFill>
                  <a:srgbClr val="606060"/>
                </a:solidFill>
              </a:rPr>
              <a:t>Body Level One</a:t>
            </a:r>
            <a:endParaRPr sz="2400">
              <a:solidFill>
                <a:srgbClr val="606060"/>
              </a:solidFill>
            </a:endParaRPr>
          </a:p>
          <a:p>
            <a:pPr lvl="1">
              <a:defRPr sz="1800">
                <a:solidFill>
                  <a:srgbClr val="000000"/>
                </a:solidFill>
              </a:defRPr>
            </a:pPr>
            <a:r>
              <a:rPr sz="2400">
                <a:solidFill>
                  <a:srgbClr val="606060"/>
                </a:solidFill>
              </a:rPr>
              <a:t>Body Level Two</a:t>
            </a:r>
            <a:endParaRPr sz="2400">
              <a:solidFill>
                <a:srgbClr val="606060"/>
              </a:solidFill>
            </a:endParaRPr>
          </a:p>
          <a:p>
            <a:pPr lvl="2">
              <a:defRPr sz="1800">
                <a:solidFill>
                  <a:srgbClr val="000000"/>
                </a:solidFill>
              </a:defRPr>
            </a:pPr>
            <a:r>
              <a:rPr sz="2400">
                <a:solidFill>
                  <a:srgbClr val="606060"/>
                </a:solidFill>
              </a:rPr>
              <a:t>Body Level Three</a:t>
            </a:r>
            <a:endParaRPr sz="2400">
              <a:solidFill>
                <a:srgbClr val="606060"/>
              </a:solidFill>
            </a:endParaRPr>
          </a:p>
          <a:p>
            <a:pPr lvl="3">
              <a:defRPr sz="1800">
                <a:solidFill>
                  <a:srgbClr val="000000"/>
                </a:solidFill>
              </a:defRPr>
            </a:pPr>
            <a:r>
              <a:rPr sz="2400">
                <a:solidFill>
                  <a:srgbClr val="606060"/>
                </a:solidFill>
              </a:rPr>
              <a:t>Body Level Four</a:t>
            </a:r>
            <a:endParaRPr sz="2400">
              <a:solidFill>
                <a:srgbClr val="606060"/>
              </a:solidFill>
            </a:endParaRPr>
          </a:p>
          <a:p>
            <a:pPr lvl="4">
              <a:defRPr sz="1800">
                <a:solidFill>
                  <a:srgbClr val="000000"/>
                </a:solidFill>
              </a:defRPr>
            </a:pPr>
            <a:r>
              <a:rPr sz="2400">
                <a:solidFill>
                  <a:srgbClr val="606060"/>
                </a:solidFill>
              </a:rPr>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0" showMasterPhAnim="1">
  <p:cSld name="Quote">
    <p:spTree>
      <p:nvGrpSpPr>
        <p:cNvPr id="1" name=""/>
        <p:cNvGrpSpPr/>
        <p:nvPr/>
      </p:nvGrpSpPr>
      <p:grpSpPr>
        <a:xfrm>
          <a:off x="0" y="0"/>
          <a:ext cx="0" cy="0"/>
          <a:chOff x="0" y="0"/>
          <a:chExt cx="0" cy="0"/>
        </a:xfrm>
      </p:grpSpPr>
      <p:sp>
        <p:nvSpPr>
          <p:cNvPr id="46" name="Shape 46"/>
          <p:cNvSpPr/>
          <p:nvPr/>
        </p:nvSpPr>
        <p:spPr>
          <a:xfrm>
            <a:off x="508000" y="9245597"/>
            <a:ext cx="11988800"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762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47" name="Shape 47"/>
          <p:cNvSpPr/>
          <p:nvPr/>
        </p:nvSpPr>
        <p:spPr>
          <a:xfrm>
            <a:off x="508000" y="508000"/>
            <a:ext cx="11988800"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Photo">
    <p:spTree>
      <p:nvGrpSpPr>
        <p:cNvPr id="1" name=""/>
        <p:cNvGrpSpPr/>
        <p:nvPr/>
      </p:nvGrpSpPr>
      <p:grpSpPr>
        <a:xfrm>
          <a:off x="0" y="0"/>
          <a:ext cx="0" cy="0"/>
          <a:chOff x="0" y="0"/>
          <a:chExt cx="0" cy="0"/>
        </a:xfrm>
      </p:grpSpPr>
      <p:sp>
        <p:nvSpPr>
          <p:cNvPr id="49" name="Shape 49"/>
          <p:cNvSpPr/>
          <p:nvPr/>
        </p:nvSpPr>
        <p:spPr>
          <a:xfrm>
            <a:off x="508000" y="9245597"/>
            <a:ext cx="11988800"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762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50" name="Shape 50"/>
          <p:cNvSpPr/>
          <p:nvPr/>
        </p:nvSpPr>
        <p:spPr>
          <a:xfrm>
            <a:off x="508000" y="508000"/>
            <a:ext cx="11988800"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0" showMasterPhAnim="1">
  <p:cSld name="Blank">
    <p:spTree>
      <p:nvGrpSpPr>
        <p:cNvPr id="1" name=""/>
        <p:cNvGrpSpPr/>
        <p:nvPr/>
      </p:nvGrpSpPr>
      <p:grpSpPr>
        <a:xfrm>
          <a:off x="0" y="0"/>
          <a:ext cx="0" cy="0"/>
          <a:chOff x="0" y="0"/>
          <a:chExt cx="0" cy="0"/>
        </a:xfrm>
      </p:grpSpPr>
      <p:sp>
        <p:nvSpPr>
          <p:cNvPr id="52" name="Shape 52"/>
          <p:cNvSpPr/>
          <p:nvPr/>
        </p:nvSpPr>
        <p:spPr>
          <a:xfrm>
            <a:off x="508000" y="9245597"/>
            <a:ext cx="11988800"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762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53" name="Shape 53"/>
          <p:cNvSpPr/>
          <p:nvPr/>
        </p:nvSpPr>
        <p:spPr>
          <a:xfrm>
            <a:off x="508000" y="508000"/>
            <a:ext cx="11988800"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Photo - Horizontal">
    <p:spTree>
      <p:nvGrpSpPr>
        <p:cNvPr id="1" name=""/>
        <p:cNvGrpSpPr/>
        <p:nvPr/>
      </p:nvGrpSpPr>
      <p:grpSpPr>
        <a:xfrm>
          <a:off x="0" y="0"/>
          <a:ext cx="0" cy="0"/>
          <a:chOff x="0" y="0"/>
          <a:chExt cx="0" cy="0"/>
        </a:xfrm>
      </p:grpSpPr>
      <p:sp>
        <p:nvSpPr>
          <p:cNvPr id="14" name="Shape 14"/>
          <p:cNvSpPr/>
          <p:nvPr/>
        </p:nvSpPr>
        <p:spPr>
          <a:xfrm>
            <a:off x="508000" y="9245597"/>
            <a:ext cx="11988800"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762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15" name="Shape 15"/>
          <p:cNvSpPr/>
          <p:nvPr/>
        </p:nvSpPr>
        <p:spPr>
          <a:xfrm>
            <a:off x="508000" y="508000"/>
            <a:ext cx="11988800"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16" name="Shape 16"/>
          <p:cNvSpPr/>
          <p:nvPr>
            <p:ph type="title"/>
          </p:nvPr>
        </p:nvSpPr>
        <p:spPr>
          <a:xfrm>
            <a:off x="508000" y="7099300"/>
            <a:ext cx="11988800" cy="1117600"/>
          </a:xfrm>
          <a:prstGeom prst="rect">
            <a:avLst/>
          </a:prstGeom>
        </p:spPr>
        <p:txBody>
          <a:bodyPr anchor="b"/>
          <a:lstStyle/>
          <a:p>
            <a:pPr lvl="0">
              <a:defRPr cap="none" sz="1800">
                <a:solidFill>
                  <a:srgbClr val="000000"/>
                </a:solidFill>
              </a:defRPr>
            </a:pPr>
            <a:r>
              <a:rPr cap="all" sz="6400">
                <a:solidFill>
                  <a:srgbClr val="606060"/>
                </a:solidFill>
              </a:rPr>
              <a:t>Title Text</a:t>
            </a:r>
          </a:p>
        </p:txBody>
      </p:sp>
      <p:sp>
        <p:nvSpPr>
          <p:cNvPr id="17" name="Shape 17"/>
          <p:cNvSpPr/>
          <p:nvPr>
            <p:ph type="body" idx="1"/>
          </p:nvPr>
        </p:nvSpPr>
        <p:spPr>
          <a:xfrm>
            <a:off x="508000" y="8267700"/>
            <a:ext cx="11988800" cy="838200"/>
          </a:xfrm>
          <a:prstGeom prst="rect">
            <a:avLst/>
          </a:prstGeom>
        </p:spPr>
        <p:txBody>
          <a:bodyPr anchor="t"/>
          <a:lstStyle>
            <a:lvl1pPr marL="0" indent="0">
              <a:lnSpc>
                <a:spcPct val="120000"/>
              </a:lnSpc>
              <a:spcBef>
                <a:spcPts val="0"/>
              </a:spcBef>
              <a:buSzTx/>
              <a:buNone/>
              <a:defRPr sz="2400"/>
            </a:lvl1pPr>
            <a:lvl2pPr marL="0" indent="228600">
              <a:lnSpc>
                <a:spcPct val="120000"/>
              </a:lnSpc>
              <a:spcBef>
                <a:spcPts val="0"/>
              </a:spcBef>
              <a:buSzTx/>
              <a:buNone/>
              <a:defRPr sz="2400"/>
            </a:lvl2pPr>
            <a:lvl3pPr marL="0" indent="457200">
              <a:lnSpc>
                <a:spcPct val="120000"/>
              </a:lnSpc>
              <a:spcBef>
                <a:spcPts val="0"/>
              </a:spcBef>
              <a:buSzTx/>
              <a:buNone/>
              <a:defRPr sz="2400"/>
            </a:lvl3pPr>
            <a:lvl4pPr marL="0" indent="685800">
              <a:lnSpc>
                <a:spcPct val="120000"/>
              </a:lnSpc>
              <a:spcBef>
                <a:spcPts val="0"/>
              </a:spcBef>
              <a:buSzTx/>
              <a:buNone/>
              <a:defRPr sz="2400"/>
            </a:lvl4pPr>
            <a:lvl5pPr marL="0" indent="914400">
              <a:lnSpc>
                <a:spcPct val="120000"/>
              </a:lnSpc>
              <a:spcBef>
                <a:spcPts val="0"/>
              </a:spcBef>
              <a:buSzTx/>
              <a:buNone/>
              <a:defRPr sz="2400"/>
            </a:lvl5pPr>
          </a:lstStyle>
          <a:p>
            <a:pPr lvl="0">
              <a:defRPr sz="1800">
                <a:solidFill>
                  <a:srgbClr val="000000"/>
                </a:solidFill>
              </a:defRPr>
            </a:pPr>
            <a:r>
              <a:rPr sz="2400">
                <a:solidFill>
                  <a:srgbClr val="606060"/>
                </a:solidFill>
              </a:rPr>
              <a:t>Body Level One</a:t>
            </a:r>
            <a:endParaRPr sz="2400">
              <a:solidFill>
                <a:srgbClr val="606060"/>
              </a:solidFill>
            </a:endParaRPr>
          </a:p>
          <a:p>
            <a:pPr lvl="1">
              <a:defRPr sz="1800">
                <a:solidFill>
                  <a:srgbClr val="000000"/>
                </a:solidFill>
              </a:defRPr>
            </a:pPr>
            <a:r>
              <a:rPr sz="2400">
                <a:solidFill>
                  <a:srgbClr val="606060"/>
                </a:solidFill>
              </a:rPr>
              <a:t>Body Level Two</a:t>
            </a:r>
            <a:endParaRPr sz="2400">
              <a:solidFill>
                <a:srgbClr val="606060"/>
              </a:solidFill>
            </a:endParaRPr>
          </a:p>
          <a:p>
            <a:pPr lvl="2">
              <a:defRPr sz="1800">
                <a:solidFill>
                  <a:srgbClr val="000000"/>
                </a:solidFill>
              </a:defRPr>
            </a:pPr>
            <a:r>
              <a:rPr sz="2400">
                <a:solidFill>
                  <a:srgbClr val="606060"/>
                </a:solidFill>
              </a:rPr>
              <a:t>Body Level Three</a:t>
            </a:r>
            <a:endParaRPr sz="2400">
              <a:solidFill>
                <a:srgbClr val="606060"/>
              </a:solidFill>
            </a:endParaRPr>
          </a:p>
          <a:p>
            <a:pPr lvl="3">
              <a:defRPr sz="1800">
                <a:solidFill>
                  <a:srgbClr val="000000"/>
                </a:solidFill>
              </a:defRPr>
            </a:pPr>
            <a:r>
              <a:rPr sz="2400">
                <a:solidFill>
                  <a:srgbClr val="606060"/>
                </a:solidFill>
              </a:rPr>
              <a:t>Body Level Four</a:t>
            </a:r>
            <a:endParaRPr sz="2400">
              <a:solidFill>
                <a:srgbClr val="606060"/>
              </a:solidFill>
            </a:endParaRPr>
          </a:p>
          <a:p>
            <a:pPr lvl="4">
              <a:defRPr sz="1800">
                <a:solidFill>
                  <a:srgbClr val="000000"/>
                </a:solidFill>
              </a:defRPr>
            </a:pPr>
            <a:r>
              <a:rPr sz="2400">
                <a:solidFill>
                  <a:srgbClr val="606060"/>
                </a:solidFill>
              </a:rPr>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Title - Center">
    <p:spTree>
      <p:nvGrpSpPr>
        <p:cNvPr id="1" name=""/>
        <p:cNvGrpSpPr/>
        <p:nvPr/>
      </p:nvGrpSpPr>
      <p:grpSpPr>
        <a:xfrm>
          <a:off x="0" y="0"/>
          <a:ext cx="0" cy="0"/>
          <a:chOff x="0" y="0"/>
          <a:chExt cx="0" cy="0"/>
        </a:xfrm>
      </p:grpSpPr>
      <p:sp>
        <p:nvSpPr>
          <p:cNvPr id="19" name="Shape 19"/>
          <p:cNvSpPr/>
          <p:nvPr/>
        </p:nvSpPr>
        <p:spPr>
          <a:xfrm>
            <a:off x="508000" y="9245597"/>
            <a:ext cx="11988800"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762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20" name="Shape 20"/>
          <p:cNvSpPr/>
          <p:nvPr/>
        </p:nvSpPr>
        <p:spPr>
          <a:xfrm>
            <a:off x="508000" y="508000"/>
            <a:ext cx="11988800"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21" name="Shape 21"/>
          <p:cNvSpPr/>
          <p:nvPr>
            <p:ph type="title"/>
          </p:nvPr>
        </p:nvSpPr>
        <p:spPr>
          <a:xfrm>
            <a:off x="508000" y="3860800"/>
            <a:ext cx="11988800" cy="2032000"/>
          </a:xfrm>
          <a:prstGeom prst="rect">
            <a:avLst/>
          </a:prstGeom>
        </p:spPr>
        <p:txBody>
          <a:bodyPr/>
          <a:lstStyle/>
          <a:p>
            <a:pPr lvl="0">
              <a:defRPr cap="none" sz="1800">
                <a:solidFill>
                  <a:srgbClr val="000000"/>
                </a:solidFill>
              </a:defRPr>
            </a:pPr>
            <a:r>
              <a:rPr cap="all" sz="6400">
                <a:solidFill>
                  <a:srgbClr val="606060"/>
                </a:solidFill>
              </a:rPr>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Photo - Vertical">
    <p:spTree>
      <p:nvGrpSpPr>
        <p:cNvPr id="1" name=""/>
        <p:cNvGrpSpPr/>
        <p:nvPr/>
      </p:nvGrpSpPr>
      <p:grpSpPr>
        <a:xfrm>
          <a:off x="0" y="0"/>
          <a:ext cx="0" cy="0"/>
          <a:chOff x="0" y="0"/>
          <a:chExt cx="0" cy="0"/>
        </a:xfrm>
      </p:grpSpPr>
      <p:sp>
        <p:nvSpPr>
          <p:cNvPr id="23" name="Shape 23"/>
          <p:cNvSpPr/>
          <p:nvPr/>
        </p:nvSpPr>
        <p:spPr>
          <a:xfrm>
            <a:off x="508000" y="9245597"/>
            <a:ext cx="11988800"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762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24" name="Shape 24"/>
          <p:cNvSpPr/>
          <p:nvPr/>
        </p:nvSpPr>
        <p:spPr>
          <a:xfrm>
            <a:off x="508000" y="508000"/>
            <a:ext cx="11988800"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25" name="Shape 25"/>
          <p:cNvSpPr/>
          <p:nvPr>
            <p:ph type="title"/>
          </p:nvPr>
        </p:nvSpPr>
        <p:spPr>
          <a:xfrm>
            <a:off x="508000" y="2400300"/>
            <a:ext cx="5829300" cy="6070600"/>
          </a:xfrm>
          <a:prstGeom prst="rect">
            <a:avLst/>
          </a:prstGeom>
        </p:spPr>
        <p:txBody>
          <a:bodyPr anchor="t"/>
          <a:lstStyle/>
          <a:p>
            <a:pPr lvl="0">
              <a:defRPr cap="none" sz="1800">
                <a:solidFill>
                  <a:srgbClr val="000000"/>
                </a:solidFill>
              </a:defRPr>
            </a:pPr>
            <a:r>
              <a:rPr cap="all" sz="6400">
                <a:solidFill>
                  <a:srgbClr val="606060"/>
                </a:solidFill>
              </a:rPr>
              <a:t>Title Text</a:t>
            </a:r>
          </a:p>
        </p:txBody>
      </p:sp>
      <p:sp>
        <p:nvSpPr>
          <p:cNvPr id="26" name="Shape 26"/>
          <p:cNvSpPr/>
          <p:nvPr>
            <p:ph type="body" idx="1"/>
          </p:nvPr>
        </p:nvSpPr>
        <p:spPr>
          <a:xfrm>
            <a:off x="508000" y="1168400"/>
            <a:ext cx="5829300" cy="838200"/>
          </a:xfrm>
          <a:prstGeom prst="rect">
            <a:avLst/>
          </a:prstGeom>
        </p:spPr>
        <p:txBody>
          <a:bodyPr anchor="t"/>
          <a:lstStyle>
            <a:lvl1pPr marL="0" indent="0">
              <a:lnSpc>
                <a:spcPct val="120000"/>
              </a:lnSpc>
              <a:spcBef>
                <a:spcPts val="0"/>
              </a:spcBef>
              <a:buSzTx/>
              <a:buNone/>
              <a:defRPr sz="2400"/>
            </a:lvl1pPr>
            <a:lvl2pPr marL="0" indent="228600">
              <a:lnSpc>
                <a:spcPct val="120000"/>
              </a:lnSpc>
              <a:spcBef>
                <a:spcPts val="0"/>
              </a:spcBef>
              <a:buSzTx/>
              <a:buNone/>
              <a:defRPr sz="2400"/>
            </a:lvl2pPr>
            <a:lvl3pPr marL="0" indent="457200">
              <a:lnSpc>
                <a:spcPct val="120000"/>
              </a:lnSpc>
              <a:spcBef>
                <a:spcPts val="0"/>
              </a:spcBef>
              <a:buSzTx/>
              <a:buNone/>
              <a:defRPr sz="2400"/>
            </a:lvl3pPr>
            <a:lvl4pPr marL="0" indent="685800">
              <a:lnSpc>
                <a:spcPct val="120000"/>
              </a:lnSpc>
              <a:spcBef>
                <a:spcPts val="0"/>
              </a:spcBef>
              <a:buSzTx/>
              <a:buNone/>
              <a:defRPr sz="2400"/>
            </a:lvl4pPr>
            <a:lvl5pPr marL="0" indent="914400">
              <a:lnSpc>
                <a:spcPct val="120000"/>
              </a:lnSpc>
              <a:spcBef>
                <a:spcPts val="0"/>
              </a:spcBef>
              <a:buSzTx/>
              <a:buNone/>
              <a:defRPr sz="2400"/>
            </a:lvl5pPr>
          </a:lstStyle>
          <a:p>
            <a:pPr lvl="0">
              <a:defRPr sz="1800">
                <a:solidFill>
                  <a:srgbClr val="000000"/>
                </a:solidFill>
              </a:defRPr>
            </a:pPr>
            <a:r>
              <a:rPr sz="2400">
                <a:solidFill>
                  <a:srgbClr val="606060"/>
                </a:solidFill>
              </a:rPr>
              <a:t>Body Level One</a:t>
            </a:r>
            <a:endParaRPr sz="2400">
              <a:solidFill>
                <a:srgbClr val="606060"/>
              </a:solidFill>
            </a:endParaRPr>
          </a:p>
          <a:p>
            <a:pPr lvl="1">
              <a:defRPr sz="1800">
                <a:solidFill>
                  <a:srgbClr val="000000"/>
                </a:solidFill>
              </a:defRPr>
            </a:pPr>
            <a:r>
              <a:rPr sz="2400">
                <a:solidFill>
                  <a:srgbClr val="606060"/>
                </a:solidFill>
              </a:rPr>
              <a:t>Body Level Two</a:t>
            </a:r>
            <a:endParaRPr sz="2400">
              <a:solidFill>
                <a:srgbClr val="606060"/>
              </a:solidFill>
            </a:endParaRPr>
          </a:p>
          <a:p>
            <a:pPr lvl="2">
              <a:defRPr sz="1800">
                <a:solidFill>
                  <a:srgbClr val="000000"/>
                </a:solidFill>
              </a:defRPr>
            </a:pPr>
            <a:r>
              <a:rPr sz="2400">
                <a:solidFill>
                  <a:srgbClr val="606060"/>
                </a:solidFill>
              </a:rPr>
              <a:t>Body Level Three</a:t>
            </a:r>
            <a:endParaRPr sz="2400">
              <a:solidFill>
                <a:srgbClr val="606060"/>
              </a:solidFill>
            </a:endParaRPr>
          </a:p>
          <a:p>
            <a:pPr lvl="3">
              <a:defRPr sz="1800">
                <a:solidFill>
                  <a:srgbClr val="000000"/>
                </a:solidFill>
              </a:defRPr>
            </a:pPr>
            <a:r>
              <a:rPr sz="2400">
                <a:solidFill>
                  <a:srgbClr val="606060"/>
                </a:solidFill>
              </a:rPr>
              <a:t>Body Level Four</a:t>
            </a:r>
            <a:endParaRPr sz="2400">
              <a:solidFill>
                <a:srgbClr val="606060"/>
              </a:solidFill>
            </a:endParaRPr>
          </a:p>
          <a:p>
            <a:pPr lvl="4">
              <a:defRPr sz="1800">
                <a:solidFill>
                  <a:srgbClr val="000000"/>
                </a:solidFill>
              </a:defRPr>
            </a:pPr>
            <a:r>
              <a:rPr sz="2400">
                <a:solidFill>
                  <a:srgbClr val="606060"/>
                </a:solidFill>
              </a:rPr>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0" showMasterPhAnim="1">
  <p:cSld name="Title - Top">
    <p:spTree>
      <p:nvGrpSpPr>
        <p:cNvPr id="1" name=""/>
        <p:cNvGrpSpPr/>
        <p:nvPr/>
      </p:nvGrpSpPr>
      <p:grpSpPr>
        <a:xfrm>
          <a:off x="0" y="0"/>
          <a:ext cx="0" cy="0"/>
          <a:chOff x="0" y="0"/>
          <a:chExt cx="0" cy="0"/>
        </a:xfrm>
      </p:grpSpPr>
      <p:sp>
        <p:nvSpPr>
          <p:cNvPr id="28" name="Shape 28"/>
          <p:cNvSpPr/>
          <p:nvPr/>
        </p:nvSpPr>
        <p:spPr>
          <a:xfrm>
            <a:off x="508000" y="2578100"/>
            <a:ext cx="11997292"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29" name="Shape 29"/>
          <p:cNvSpPr/>
          <p:nvPr/>
        </p:nvSpPr>
        <p:spPr>
          <a:xfrm>
            <a:off x="508000" y="9245597"/>
            <a:ext cx="11988800"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762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30" name="Shape 30"/>
          <p:cNvSpPr/>
          <p:nvPr/>
        </p:nvSpPr>
        <p:spPr>
          <a:xfrm>
            <a:off x="508000" y="508000"/>
            <a:ext cx="11988800"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31" name="Shape 31"/>
          <p:cNvSpPr/>
          <p:nvPr>
            <p:ph type="title"/>
          </p:nvPr>
        </p:nvSpPr>
        <p:spPr>
          <a:prstGeom prst="rect">
            <a:avLst/>
          </a:prstGeom>
        </p:spPr>
        <p:txBody>
          <a:bodyPr/>
          <a:lstStyle/>
          <a:p>
            <a:pPr lvl="0">
              <a:defRPr cap="none" sz="1800">
                <a:solidFill>
                  <a:srgbClr val="000000"/>
                </a:solidFill>
              </a:defRPr>
            </a:pPr>
            <a:r>
              <a:rPr cap="all" sz="6400">
                <a:solidFill>
                  <a:srgbClr val="606060"/>
                </a:solidFill>
              </a:rPr>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33" name="Shape 33"/>
          <p:cNvSpPr/>
          <p:nvPr>
            <p:ph type="title"/>
          </p:nvPr>
        </p:nvSpPr>
        <p:spPr>
          <a:prstGeom prst="rect">
            <a:avLst/>
          </a:prstGeom>
        </p:spPr>
        <p:txBody>
          <a:bodyPr/>
          <a:lstStyle/>
          <a:p>
            <a:pPr lvl="0">
              <a:defRPr cap="none" sz="1800">
                <a:solidFill>
                  <a:srgbClr val="000000"/>
                </a:solidFill>
              </a:defRPr>
            </a:pPr>
            <a:r>
              <a:rPr cap="all" sz="6400">
                <a:solidFill>
                  <a:srgbClr val="606060"/>
                </a:solidFill>
              </a:rPr>
              <a:t>Title Text</a:t>
            </a:r>
          </a:p>
        </p:txBody>
      </p:sp>
      <p:sp>
        <p:nvSpPr>
          <p:cNvPr id="34" name="Shape 34"/>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3400">
                <a:solidFill>
                  <a:srgbClr val="606060"/>
                </a:solidFill>
              </a:rPr>
              <a:t>Body Level One</a:t>
            </a:r>
            <a:endParaRPr sz="3400">
              <a:solidFill>
                <a:srgbClr val="606060"/>
              </a:solidFill>
            </a:endParaRPr>
          </a:p>
          <a:p>
            <a:pPr lvl="1">
              <a:defRPr sz="1800">
                <a:solidFill>
                  <a:srgbClr val="000000"/>
                </a:solidFill>
              </a:defRPr>
            </a:pPr>
            <a:r>
              <a:rPr sz="3400">
                <a:solidFill>
                  <a:srgbClr val="606060"/>
                </a:solidFill>
              </a:rPr>
              <a:t>Body Level Two</a:t>
            </a:r>
            <a:endParaRPr sz="3400">
              <a:solidFill>
                <a:srgbClr val="606060"/>
              </a:solidFill>
            </a:endParaRPr>
          </a:p>
          <a:p>
            <a:pPr lvl="2">
              <a:defRPr sz="1800">
                <a:solidFill>
                  <a:srgbClr val="000000"/>
                </a:solidFill>
              </a:defRPr>
            </a:pPr>
            <a:r>
              <a:rPr sz="3400">
                <a:solidFill>
                  <a:srgbClr val="606060"/>
                </a:solidFill>
              </a:rPr>
              <a:t>Body Level Three</a:t>
            </a:r>
            <a:endParaRPr sz="3400">
              <a:solidFill>
                <a:srgbClr val="606060"/>
              </a:solidFill>
            </a:endParaRPr>
          </a:p>
          <a:p>
            <a:pPr lvl="3">
              <a:defRPr sz="1800">
                <a:solidFill>
                  <a:srgbClr val="000000"/>
                </a:solidFill>
              </a:defRPr>
            </a:pPr>
            <a:r>
              <a:rPr sz="3400">
                <a:solidFill>
                  <a:srgbClr val="606060"/>
                </a:solidFill>
              </a:rPr>
              <a:t>Body Level Four</a:t>
            </a:r>
            <a:endParaRPr sz="3400">
              <a:solidFill>
                <a:srgbClr val="606060"/>
              </a:solidFill>
            </a:endParaRPr>
          </a:p>
          <a:p>
            <a:pPr lvl="4">
              <a:defRPr sz="1800">
                <a:solidFill>
                  <a:srgbClr val="000000"/>
                </a:solidFill>
              </a:defRPr>
            </a:pPr>
            <a:r>
              <a:rPr sz="3400">
                <a:solidFill>
                  <a:srgbClr val="606060"/>
                </a:solidFill>
              </a:rPr>
              <a:t>Body Level Five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36" name="Shape 36"/>
          <p:cNvSpPr/>
          <p:nvPr>
            <p:ph type="title"/>
          </p:nvPr>
        </p:nvSpPr>
        <p:spPr>
          <a:prstGeom prst="rect">
            <a:avLst/>
          </a:prstGeom>
        </p:spPr>
        <p:txBody>
          <a:bodyPr/>
          <a:lstStyle/>
          <a:p>
            <a:pPr lvl="0">
              <a:defRPr cap="none" sz="1800">
                <a:solidFill>
                  <a:srgbClr val="000000"/>
                </a:solidFill>
              </a:defRPr>
            </a:pPr>
            <a:r>
              <a:rPr cap="all" sz="6400">
                <a:solidFill>
                  <a:srgbClr val="606060"/>
                </a:solidFill>
              </a:rPr>
              <a:t>Title Text</a:t>
            </a:r>
          </a:p>
        </p:txBody>
      </p:sp>
      <p:sp>
        <p:nvSpPr>
          <p:cNvPr id="37" name="Shape 37"/>
          <p:cNvSpPr/>
          <p:nvPr>
            <p:ph type="body" idx="1"/>
          </p:nvPr>
        </p:nvSpPr>
        <p:spPr>
          <a:xfrm>
            <a:off x="6781800" y="2971800"/>
            <a:ext cx="5727700" cy="5524500"/>
          </a:xfrm>
          <a:prstGeom prst="rect">
            <a:avLst/>
          </a:prstGeom>
        </p:spPr>
        <p:txBody>
          <a:bodyPr/>
          <a:lstStyle>
            <a:lvl1pPr marL="368300" indent="-368300">
              <a:spcBef>
                <a:spcPts val="3200"/>
              </a:spcBef>
              <a:buSzPct val="30000"/>
              <a:buFont typeface="Zapf Dingbats"/>
              <a:buBlip>
                <a:blip r:embed="rId2"/>
              </a:buBlip>
              <a:defRPr sz="3000"/>
            </a:lvl1pPr>
            <a:lvl2pPr marL="736600" indent="-368300">
              <a:spcBef>
                <a:spcPts val="3200"/>
              </a:spcBef>
              <a:buSzPct val="30000"/>
              <a:buFont typeface="Zapf Dingbats"/>
              <a:buBlip>
                <a:blip r:embed="rId2"/>
              </a:buBlip>
              <a:defRPr sz="3000"/>
            </a:lvl2pPr>
            <a:lvl3pPr marL="1104900" indent="-368300">
              <a:spcBef>
                <a:spcPts val="3200"/>
              </a:spcBef>
              <a:buSzPct val="30000"/>
              <a:buFont typeface="Zapf Dingbats"/>
              <a:buBlip>
                <a:blip r:embed="rId2"/>
              </a:buBlip>
              <a:defRPr sz="3000"/>
            </a:lvl3pPr>
            <a:lvl4pPr marL="1473200" indent="-368300">
              <a:spcBef>
                <a:spcPts val="3200"/>
              </a:spcBef>
              <a:buSzPct val="30000"/>
              <a:buFont typeface="Zapf Dingbats"/>
              <a:buBlip>
                <a:blip r:embed="rId2"/>
              </a:buBlip>
              <a:defRPr sz="3000"/>
            </a:lvl4pPr>
            <a:lvl5pPr marL="1841500" indent="-368300">
              <a:spcBef>
                <a:spcPts val="3200"/>
              </a:spcBef>
              <a:buSzPct val="30000"/>
              <a:buFont typeface="Zapf Dingbats"/>
              <a:buBlip>
                <a:blip r:embed="rId2"/>
              </a:buBlip>
              <a:defRPr sz="3000"/>
            </a:lvl5pPr>
          </a:lstStyle>
          <a:p>
            <a:pPr lvl="0">
              <a:defRPr sz="1800">
                <a:solidFill>
                  <a:srgbClr val="000000"/>
                </a:solidFill>
              </a:defRPr>
            </a:pPr>
            <a:r>
              <a:rPr sz="3000">
                <a:solidFill>
                  <a:srgbClr val="606060"/>
                </a:solidFill>
              </a:rPr>
              <a:t>Body Level One</a:t>
            </a:r>
            <a:endParaRPr sz="3000">
              <a:solidFill>
                <a:srgbClr val="606060"/>
              </a:solidFill>
            </a:endParaRPr>
          </a:p>
          <a:p>
            <a:pPr lvl="1">
              <a:defRPr sz="1800">
                <a:solidFill>
                  <a:srgbClr val="000000"/>
                </a:solidFill>
              </a:defRPr>
            </a:pPr>
            <a:r>
              <a:rPr sz="3000">
                <a:solidFill>
                  <a:srgbClr val="606060"/>
                </a:solidFill>
              </a:rPr>
              <a:t>Body Level Two</a:t>
            </a:r>
            <a:endParaRPr sz="3000">
              <a:solidFill>
                <a:srgbClr val="606060"/>
              </a:solidFill>
            </a:endParaRPr>
          </a:p>
          <a:p>
            <a:pPr lvl="2">
              <a:defRPr sz="1800">
                <a:solidFill>
                  <a:srgbClr val="000000"/>
                </a:solidFill>
              </a:defRPr>
            </a:pPr>
            <a:r>
              <a:rPr sz="3000">
                <a:solidFill>
                  <a:srgbClr val="606060"/>
                </a:solidFill>
              </a:rPr>
              <a:t>Body Level Three</a:t>
            </a:r>
            <a:endParaRPr sz="3000">
              <a:solidFill>
                <a:srgbClr val="606060"/>
              </a:solidFill>
            </a:endParaRPr>
          </a:p>
          <a:p>
            <a:pPr lvl="3">
              <a:defRPr sz="1800">
                <a:solidFill>
                  <a:srgbClr val="000000"/>
                </a:solidFill>
              </a:defRPr>
            </a:pPr>
            <a:r>
              <a:rPr sz="3000">
                <a:solidFill>
                  <a:srgbClr val="606060"/>
                </a:solidFill>
              </a:rPr>
              <a:t>Body Level Four</a:t>
            </a:r>
            <a:endParaRPr sz="3000">
              <a:solidFill>
                <a:srgbClr val="606060"/>
              </a:solidFill>
            </a:endParaRPr>
          </a:p>
          <a:p>
            <a:pPr lvl="4">
              <a:defRPr sz="1800">
                <a:solidFill>
                  <a:srgbClr val="000000"/>
                </a:solidFill>
              </a:defRPr>
            </a:pPr>
            <a:r>
              <a:rPr sz="3000">
                <a:solidFill>
                  <a:srgbClr val="606060"/>
                </a:solidFill>
              </a:rPr>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0" showMasterPhAnim="1">
  <p:cSld name="Bullets">
    <p:spTree>
      <p:nvGrpSpPr>
        <p:cNvPr id="1" name=""/>
        <p:cNvGrpSpPr/>
        <p:nvPr/>
      </p:nvGrpSpPr>
      <p:grpSpPr>
        <a:xfrm>
          <a:off x="0" y="0"/>
          <a:ext cx="0" cy="0"/>
          <a:chOff x="0" y="0"/>
          <a:chExt cx="0" cy="0"/>
        </a:xfrm>
      </p:grpSpPr>
      <p:sp>
        <p:nvSpPr>
          <p:cNvPr id="39" name="Shape 39"/>
          <p:cNvSpPr/>
          <p:nvPr/>
        </p:nvSpPr>
        <p:spPr>
          <a:xfrm>
            <a:off x="508000" y="9245597"/>
            <a:ext cx="11988800"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762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40" name="Shape 40"/>
          <p:cNvSpPr/>
          <p:nvPr/>
        </p:nvSpPr>
        <p:spPr>
          <a:xfrm>
            <a:off x="508000" y="508000"/>
            <a:ext cx="11988800"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41" name="Shape 41"/>
          <p:cNvSpPr/>
          <p:nvPr>
            <p:ph type="body" idx="1"/>
          </p:nvPr>
        </p:nvSpPr>
        <p:spPr>
          <a:xfrm>
            <a:off x="508000" y="977900"/>
            <a:ext cx="11988800" cy="77851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3400">
                <a:solidFill>
                  <a:srgbClr val="606060"/>
                </a:solidFill>
              </a:rPr>
              <a:t>Body Level One</a:t>
            </a:r>
            <a:endParaRPr sz="3400">
              <a:solidFill>
                <a:srgbClr val="606060"/>
              </a:solidFill>
            </a:endParaRPr>
          </a:p>
          <a:p>
            <a:pPr lvl="1">
              <a:defRPr sz="1800">
                <a:solidFill>
                  <a:srgbClr val="000000"/>
                </a:solidFill>
              </a:defRPr>
            </a:pPr>
            <a:r>
              <a:rPr sz="3400">
                <a:solidFill>
                  <a:srgbClr val="606060"/>
                </a:solidFill>
              </a:rPr>
              <a:t>Body Level Two</a:t>
            </a:r>
            <a:endParaRPr sz="3400">
              <a:solidFill>
                <a:srgbClr val="606060"/>
              </a:solidFill>
            </a:endParaRPr>
          </a:p>
          <a:p>
            <a:pPr lvl="2">
              <a:defRPr sz="1800">
                <a:solidFill>
                  <a:srgbClr val="000000"/>
                </a:solidFill>
              </a:defRPr>
            </a:pPr>
            <a:r>
              <a:rPr sz="3400">
                <a:solidFill>
                  <a:srgbClr val="606060"/>
                </a:solidFill>
              </a:rPr>
              <a:t>Body Level Three</a:t>
            </a:r>
            <a:endParaRPr sz="3400">
              <a:solidFill>
                <a:srgbClr val="606060"/>
              </a:solidFill>
            </a:endParaRPr>
          </a:p>
          <a:p>
            <a:pPr lvl="3">
              <a:defRPr sz="1800">
                <a:solidFill>
                  <a:srgbClr val="000000"/>
                </a:solidFill>
              </a:defRPr>
            </a:pPr>
            <a:r>
              <a:rPr sz="3400">
                <a:solidFill>
                  <a:srgbClr val="606060"/>
                </a:solidFill>
              </a:rPr>
              <a:t>Body Level Four</a:t>
            </a:r>
            <a:endParaRPr sz="3400">
              <a:solidFill>
                <a:srgbClr val="606060"/>
              </a:solidFill>
            </a:endParaRPr>
          </a:p>
          <a:p>
            <a:pPr lvl="4">
              <a:defRPr sz="1800">
                <a:solidFill>
                  <a:srgbClr val="000000"/>
                </a:solidFill>
              </a:defRPr>
            </a:pPr>
            <a:r>
              <a:rPr sz="3400">
                <a:solidFill>
                  <a:srgbClr val="606060"/>
                </a:solidFill>
              </a:rPr>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Photo - 3 Up">
    <p:spTree>
      <p:nvGrpSpPr>
        <p:cNvPr id="1" name=""/>
        <p:cNvGrpSpPr/>
        <p:nvPr/>
      </p:nvGrpSpPr>
      <p:grpSpPr>
        <a:xfrm>
          <a:off x="0" y="0"/>
          <a:ext cx="0" cy="0"/>
          <a:chOff x="0" y="0"/>
          <a:chExt cx="0" cy="0"/>
        </a:xfrm>
      </p:grpSpPr>
      <p:sp>
        <p:nvSpPr>
          <p:cNvPr id="43" name="Shape 43"/>
          <p:cNvSpPr/>
          <p:nvPr/>
        </p:nvSpPr>
        <p:spPr>
          <a:xfrm>
            <a:off x="508000" y="9245597"/>
            <a:ext cx="11988800"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762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44" name="Shape 44"/>
          <p:cNvSpPr/>
          <p:nvPr/>
        </p:nvSpPr>
        <p:spPr>
          <a:xfrm>
            <a:off x="508000" y="508000"/>
            <a:ext cx="11988800"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2" name="Shape 2"/>
          <p:cNvSpPr/>
          <p:nvPr/>
        </p:nvSpPr>
        <p:spPr>
          <a:xfrm>
            <a:off x="508000" y="2578100"/>
            <a:ext cx="11988800"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3" name="Shape 3"/>
          <p:cNvSpPr/>
          <p:nvPr/>
        </p:nvSpPr>
        <p:spPr>
          <a:xfrm>
            <a:off x="508000" y="9245597"/>
            <a:ext cx="11988800"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762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4" name="Shape 4"/>
          <p:cNvSpPr/>
          <p:nvPr/>
        </p:nvSpPr>
        <p:spPr>
          <a:xfrm>
            <a:off x="508000" y="508000"/>
            <a:ext cx="11988800"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5" name="Shape 5"/>
          <p:cNvSpPr/>
          <p:nvPr>
            <p:ph type="title"/>
          </p:nvPr>
        </p:nvSpPr>
        <p:spPr>
          <a:xfrm>
            <a:off x="508000" y="596900"/>
            <a:ext cx="11988800" cy="1905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cap="none" sz="1800">
                <a:solidFill>
                  <a:srgbClr val="000000"/>
                </a:solidFill>
              </a:defRPr>
            </a:pPr>
            <a:r>
              <a:rPr cap="all" sz="6400">
                <a:solidFill>
                  <a:srgbClr val="606060"/>
                </a:solidFill>
              </a:rPr>
              <a:t>Title Text</a:t>
            </a:r>
          </a:p>
        </p:txBody>
      </p:sp>
      <p:sp>
        <p:nvSpPr>
          <p:cNvPr id="6" name="Shape 6"/>
          <p:cNvSpPr/>
          <p:nvPr>
            <p:ph type="body" idx="1"/>
          </p:nvPr>
        </p:nvSpPr>
        <p:spPr>
          <a:xfrm>
            <a:off x="508000" y="3035300"/>
            <a:ext cx="11988800" cy="57277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lvl="0">
              <a:defRPr sz="1800">
                <a:solidFill>
                  <a:srgbClr val="000000"/>
                </a:solidFill>
              </a:defRPr>
            </a:pPr>
            <a:r>
              <a:rPr sz="3400">
                <a:solidFill>
                  <a:srgbClr val="606060"/>
                </a:solidFill>
              </a:rPr>
              <a:t>Body Level One</a:t>
            </a:r>
            <a:endParaRPr sz="3400">
              <a:solidFill>
                <a:srgbClr val="606060"/>
              </a:solidFill>
            </a:endParaRPr>
          </a:p>
          <a:p>
            <a:pPr lvl="1">
              <a:defRPr sz="1800">
                <a:solidFill>
                  <a:srgbClr val="000000"/>
                </a:solidFill>
              </a:defRPr>
            </a:pPr>
            <a:r>
              <a:rPr sz="3400">
                <a:solidFill>
                  <a:srgbClr val="606060"/>
                </a:solidFill>
              </a:rPr>
              <a:t>Body Level Two</a:t>
            </a:r>
            <a:endParaRPr sz="3400">
              <a:solidFill>
                <a:srgbClr val="606060"/>
              </a:solidFill>
            </a:endParaRPr>
          </a:p>
          <a:p>
            <a:pPr lvl="2">
              <a:defRPr sz="1800">
                <a:solidFill>
                  <a:srgbClr val="000000"/>
                </a:solidFill>
              </a:defRPr>
            </a:pPr>
            <a:r>
              <a:rPr sz="3400">
                <a:solidFill>
                  <a:srgbClr val="606060"/>
                </a:solidFill>
              </a:rPr>
              <a:t>Body Level Three</a:t>
            </a:r>
            <a:endParaRPr sz="3400">
              <a:solidFill>
                <a:srgbClr val="606060"/>
              </a:solidFill>
            </a:endParaRPr>
          </a:p>
          <a:p>
            <a:pPr lvl="3">
              <a:defRPr sz="1800">
                <a:solidFill>
                  <a:srgbClr val="000000"/>
                </a:solidFill>
              </a:defRPr>
            </a:pPr>
            <a:r>
              <a:rPr sz="3400">
                <a:solidFill>
                  <a:srgbClr val="606060"/>
                </a:solidFill>
              </a:rPr>
              <a:t>Body Level Four</a:t>
            </a:r>
            <a:endParaRPr sz="3400">
              <a:solidFill>
                <a:srgbClr val="606060"/>
              </a:solidFill>
            </a:endParaRPr>
          </a:p>
          <a:p>
            <a:pPr lvl="4">
              <a:defRPr sz="1800">
                <a:solidFill>
                  <a:srgbClr val="000000"/>
                </a:solidFill>
              </a:defRPr>
            </a:pPr>
            <a:r>
              <a:rPr sz="3400">
                <a:solidFill>
                  <a:srgbClr val="606060"/>
                </a:solidFill>
              </a:rPr>
              <a:t>Body Level Five</a:t>
            </a:r>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spd="med" advClick="1"/>
  <p:txStyles>
    <p:titleStyle>
      <a:lvl1pPr defTabSz="584200">
        <a:lnSpc>
          <a:spcPct val="90000"/>
        </a:lnSpc>
        <a:defRPr cap="all" sz="6400">
          <a:solidFill>
            <a:srgbClr val="606060"/>
          </a:solidFill>
          <a:latin typeface="+mn-lt"/>
          <a:ea typeface="+mn-ea"/>
          <a:cs typeface="+mn-cs"/>
          <a:sym typeface="Gill Sans Light"/>
        </a:defRPr>
      </a:lvl1pPr>
      <a:lvl2pPr indent="228600" defTabSz="584200">
        <a:lnSpc>
          <a:spcPct val="90000"/>
        </a:lnSpc>
        <a:defRPr cap="all" sz="6400">
          <a:solidFill>
            <a:srgbClr val="606060"/>
          </a:solidFill>
          <a:latin typeface="+mn-lt"/>
          <a:ea typeface="+mn-ea"/>
          <a:cs typeface="+mn-cs"/>
          <a:sym typeface="Gill Sans Light"/>
        </a:defRPr>
      </a:lvl2pPr>
      <a:lvl3pPr indent="457200" defTabSz="584200">
        <a:lnSpc>
          <a:spcPct val="90000"/>
        </a:lnSpc>
        <a:defRPr cap="all" sz="6400">
          <a:solidFill>
            <a:srgbClr val="606060"/>
          </a:solidFill>
          <a:latin typeface="+mn-lt"/>
          <a:ea typeface="+mn-ea"/>
          <a:cs typeface="+mn-cs"/>
          <a:sym typeface="Gill Sans Light"/>
        </a:defRPr>
      </a:lvl3pPr>
      <a:lvl4pPr indent="685800" defTabSz="584200">
        <a:lnSpc>
          <a:spcPct val="90000"/>
        </a:lnSpc>
        <a:defRPr cap="all" sz="6400">
          <a:solidFill>
            <a:srgbClr val="606060"/>
          </a:solidFill>
          <a:latin typeface="+mn-lt"/>
          <a:ea typeface="+mn-ea"/>
          <a:cs typeface="+mn-cs"/>
          <a:sym typeface="Gill Sans Light"/>
        </a:defRPr>
      </a:lvl4pPr>
      <a:lvl5pPr indent="914400" defTabSz="584200">
        <a:lnSpc>
          <a:spcPct val="90000"/>
        </a:lnSpc>
        <a:defRPr cap="all" sz="6400">
          <a:solidFill>
            <a:srgbClr val="606060"/>
          </a:solidFill>
          <a:latin typeface="+mn-lt"/>
          <a:ea typeface="+mn-ea"/>
          <a:cs typeface="+mn-cs"/>
          <a:sym typeface="Gill Sans Light"/>
        </a:defRPr>
      </a:lvl5pPr>
      <a:lvl6pPr indent="1143000" defTabSz="584200">
        <a:lnSpc>
          <a:spcPct val="90000"/>
        </a:lnSpc>
        <a:defRPr cap="all" sz="6400">
          <a:solidFill>
            <a:srgbClr val="606060"/>
          </a:solidFill>
          <a:latin typeface="+mn-lt"/>
          <a:ea typeface="+mn-ea"/>
          <a:cs typeface="+mn-cs"/>
          <a:sym typeface="Gill Sans Light"/>
        </a:defRPr>
      </a:lvl6pPr>
      <a:lvl7pPr indent="1371600" defTabSz="584200">
        <a:lnSpc>
          <a:spcPct val="90000"/>
        </a:lnSpc>
        <a:defRPr cap="all" sz="6400">
          <a:solidFill>
            <a:srgbClr val="606060"/>
          </a:solidFill>
          <a:latin typeface="+mn-lt"/>
          <a:ea typeface="+mn-ea"/>
          <a:cs typeface="+mn-cs"/>
          <a:sym typeface="Gill Sans Light"/>
        </a:defRPr>
      </a:lvl7pPr>
      <a:lvl8pPr indent="1600200" defTabSz="584200">
        <a:lnSpc>
          <a:spcPct val="90000"/>
        </a:lnSpc>
        <a:defRPr cap="all" sz="6400">
          <a:solidFill>
            <a:srgbClr val="606060"/>
          </a:solidFill>
          <a:latin typeface="+mn-lt"/>
          <a:ea typeface="+mn-ea"/>
          <a:cs typeface="+mn-cs"/>
          <a:sym typeface="Gill Sans Light"/>
        </a:defRPr>
      </a:lvl8pPr>
      <a:lvl9pPr indent="1828800" defTabSz="584200">
        <a:lnSpc>
          <a:spcPct val="90000"/>
        </a:lnSpc>
        <a:defRPr cap="all" sz="6400">
          <a:solidFill>
            <a:srgbClr val="606060"/>
          </a:solidFill>
          <a:latin typeface="+mn-lt"/>
          <a:ea typeface="+mn-ea"/>
          <a:cs typeface="+mn-cs"/>
          <a:sym typeface="Gill Sans Light"/>
        </a:defRPr>
      </a:lvl9pPr>
    </p:titleStyle>
    <p:bodyStyle>
      <a:lvl1pPr marL="419100" indent="-419100" defTabSz="584200">
        <a:spcBef>
          <a:spcPts val="4200"/>
        </a:spcBef>
        <a:buSzPct val="30000"/>
        <a:buBlip>
          <a:blip r:embed="rId3"/>
        </a:buBlip>
        <a:defRPr sz="3400">
          <a:solidFill>
            <a:srgbClr val="606060"/>
          </a:solidFill>
          <a:latin typeface="Gill Sans"/>
          <a:ea typeface="Gill Sans"/>
          <a:cs typeface="Gill Sans"/>
          <a:sym typeface="Gill Sans"/>
        </a:defRPr>
      </a:lvl1pPr>
      <a:lvl2pPr marL="838200" indent="-419100" defTabSz="584200">
        <a:spcBef>
          <a:spcPts val="4200"/>
        </a:spcBef>
        <a:buSzPct val="30000"/>
        <a:buBlip>
          <a:blip r:embed="rId3"/>
        </a:buBlip>
        <a:defRPr sz="3400">
          <a:solidFill>
            <a:srgbClr val="606060"/>
          </a:solidFill>
          <a:latin typeface="Gill Sans"/>
          <a:ea typeface="Gill Sans"/>
          <a:cs typeface="Gill Sans"/>
          <a:sym typeface="Gill Sans"/>
        </a:defRPr>
      </a:lvl2pPr>
      <a:lvl3pPr marL="1257300" indent="-419100" defTabSz="584200">
        <a:spcBef>
          <a:spcPts val="4200"/>
        </a:spcBef>
        <a:buSzPct val="30000"/>
        <a:buBlip>
          <a:blip r:embed="rId3"/>
        </a:buBlip>
        <a:defRPr sz="3400">
          <a:solidFill>
            <a:srgbClr val="606060"/>
          </a:solidFill>
          <a:latin typeface="Gill Sans"/>
          <a:ea typeface="Gill Sans"/>
          <a:cs typeface="Gill Sans"/>
          <a:sym typeface="Gill Sans"/>
        </a:defRPr>
      </a:lvl3pPr>
      <a:lvl4pPr marL="1676400" indent="-419100" defTabSz="584200">
        <a:spcBef>
          <a:spcPts val="4200"/>
        </a:spcBef>
        <a:buSzPct val="30000"/>
        <a:buBlip>
          <a:blip r:embed="rId3"/>
        </a:buBlip>
        <a:defRPr sz="3400">
          <a:solidFill>
            <a:srgbClr val="606060"/>
          </a:solidFill>
          <a:latin typeface="Gill Sans"/>
          <a:ea typeface="Gill Sans"/>
          <a:cs typeface="Gill Sans"/>
          <a:sym typeface="Gill Sans"/>
        </a:defRPr>
      </a:lvl4pPr>
      <a:lvl5pPr marL="2095500" indent="-419100" defTabSz="584200">
        <a:spcBef>
          <a:spcPts val="4200"/>
        </a:spcBef>
        <a:buSzPct val="30000"/>
        <a:buBlip>
          <a:blip r:embed="rId3"/>
        </a:buBlip>
        <a:defRPr sz="3400">
          <a:solidFill>
            <a:srgbClr val="606060"/>
          </a:solidFill>
          <a:latin typeface="Gill Sans"/>
          <a:ea typeface="Gill Sans"/>
          <a:cs typeface="Gill Sans"/>
          <a:sym typeface="Gill Sans"/>
        </a:defRPr>
      </a:lvl5pPr>
      <a:lvl6pPr marL="2514600" indent="-419100" defTabSz="584200">
        <a:spcBef>
          <a:spcPts val="4200"/>
        </a:spcBef>
        <a:buSzPct val="30000"/>
        <a:buBlip>
          <a:blip r:embed="rId3"/>
        </a:buBlip>
        <a:defRPr sz="3400">
          <a:solidFill>
            <a:srgbClr val="606060"/>
          </a:solidFill>
          <a:latin typeface="Gill Sans"/>
          <a:ea typeface="Gill Sans"/>
          <a:cs typeface="Gill Sans"/>
          <a:sym typeface="Gill Sans"/>
        </a:defRPr>
      </a:lvl6pPr>
      <a:lvl7pPr marL="2933700" indent="-419100" defTabSz="584200">
        <a:spcBef>
          <a:spcPts val="4200"/>
        </a:spcBef>
        <a:buSzPct val="30000"/>
        <a:buBlip>
          <a:blip r:embed="rId3"/>
        </a:buBlip>
        <a:defRPr sz="3400">
          <a:solidFill>
            <a:srgbClr val="606060"/>
          </a:solidFill>
          <a:latin typeface="Gill Sans"/>
          <a:ea typeface="Gill Sans"/>
          <a:cs typeface="Gill Sans"/>
          <a:sym typeface="Gill Sans"/>
        </a:defRPr>
      </a:lvl7pPr>
      <a:lvl8pPr marL="3352800" indent="-419100" defTabSz="584200">
        <a:spcBef>
          <a:spcPts val="4200"/>
        </a:spcBef>
        <a:buSzPct val="30000"/>
        <a:buBlip>
          <a:blip r:embed="rId3"/>
        </a:buBlip>
        <a:defRPr sz="3400">
          <a:solidFill>
            <a:srgbClr val="606060"/>
          </a:solidFill>
          <a:latin typeface="Gill Sans"/>
          <a:ea typeface="Gill Sans"/>
          <a:cs typeface="Gill Sans"/>
          <a:sym typeface="Gill Sans"/>
        </a:defRPr>
      </a:lvl8pPr>
      <a:lvl9pPr marL="3771900" indent="-419100" defTabSz="584200">
        <a:spcBef>
          <a:spcPts val="4200"/>
        </a:spcBef>
        <a:buSzPct val="30000"/>
        <a:buBlip>
          <a:blip r:embed="rId3"/>
        </a:buBlip>
        <a:defRPr sz="3400">
          <a:solidFill>
            <a:srgbClr val="606060"/>
          </a:solidFill>
          <a:latin typeface="Gill Sans"/>
          <a:ea typeface="Gill Sans"/>
          <a:cs typeface="Gill Sans"/>
          <a:sym typeface="Gill Sans"/>
        </a:defRPr>
      </a:lvl9pPr>
    </p:bodyStyle>
    <p:otherStyle>
      <a:lvl1pPr algn="ctr" defTabSz="584200">
        <a:defRPr>
          <a:solidFill>
            <a:schemeClr val="tx1"/>
          </a:solidFill>
          <a:latin typeface="+mn-lt"/>
          <a:ea typeface="+mn-ea"/>
          <a:cs typeface="+mn-cs"/>
          <a:sym typeface="Gill Sans"/>
        </a:defRPr>
      </a:lvl1pPr>
      <a:lvl2pPr indent="228600" algn="ctr" defTabSz="584200">
        <a:defRPr>
          <a:solidFill>
            <a:schemeClr val="tx1"/>
          </a:solidFill>
          <a:latin typeface="+mn-lt"/>
          <a:ea typeface="+mn-ea"/>
          <a:cs typeface="+mn-cs"/>
          <a:sym typeface="Gill Sans"/>
        </a:defRPr>
      </a:lvl2pPr>
      <a:lvl3pPr indent="457200" algn="ctr" defTabSz="584200">
        <a:defRPr>
          <a:solidFill>
            <a:schemeClr val="tx1"/>
          </a:solidFill>
          <a:latin typeface="+mn-lt"/>
          <a:ea typeface="+mn-ea"/>
          <a:cs typeface="+mn-cs"/>
          <a:sym typeface="Gill Sans"/>
        </a:defRPr>
      </a:lvl3pPr>
      <a:lvl4pPr indent="685800" algn="ctr" defTabSz="584200">
        <a:defRPr>
          <a:solidFill>
            <a:schemeClr val="tx1"/>
          </a:solidFill>
          <a:latin typeface="+mn-lt"/>
          <a:ea typeface="+mn-ea"/>
          <a:cs typeface="+mn-cs"/>
          <a:sym typeface="Gill Sans"/>
        </a:defRPr>
      </a:lvl4pPr>
      <a:lvl5pPr indent="914400" algn="ctr" defTabSz="584200">
        <a:defRPr>
          <a:solidFill>
            <a:schemeClr val="tx1"/>
          </a:solidFill>
          <a:latin typeface="+mn-lt"/>
          <a:ea typeface="+mn-ea"/>
          <a:cs typeface="+mn-cs"/>
          <a:sym typeface="Gill Sans"/>
        </a:defRPr>
      </a:lvl5pPr>
      <a:lvl6pPr indent="1143000" algn="ctr" defTabSz="584200">
        <a:defRPr>
          <a:solidFill>
            <a:schemeClr val="tx1"/>
          </a:solidFill>
          <a:latin typeface="+mn-lt"/>
          <a:ea typeface="+mn-ea"/>
          <a:cs typeface="+mn-cs"/>
          <a:sym typeface="Gill Sans"/>
        </a:defRPr>
      </a:lvl6pPr>
      <a:lvl7pPr indent="1371600" algn="ctr" defTabSz="584200">
        <a:defRPr>
          <a:solidFill>
            <a:schemeClr val="tx1"/>
          </a:solidFill>
          <a:latin typeface="+mn-lt"/>
          <a:ea typeface="+mn-ea"/>
          <a:cs typeface="+mn-cs"/>
          <a:sym typeface="Gill Sans"/>
        </a:defRPr>
      </a:lvl7pPr>
      <a:lvl8pPr indent="1600200" algn="ctr" defTabSz="584200">
        <a:defRPr>
          <a:solidFill>
            <a:schemeClr val="tx1"/>
          </a:solidFill>
          <a:latin typeface="+mn-lt"/>
          <a:ea typeface="+mn-ea"/>
          <a:cs typeface="+mn-cs"/>
          <a:sym typeface="Gill Sans"/>
        </a:defRPr>
      </a:lvl8pPr>
      <a:lvl9pPr indent="1828800" algn="ctr" defTabSz="584200">
        <a:defRPr>
          <a:solidFill>
            <a:schemeClr val="tx1"/>
          </a:solidFill>
          <a:latin typeface="+mn-lt"/>
          <a:ea typeface="+mn-ea"/>
          <a:cs typeface="+mn-cs"/>
          <a:sym typeface="Gill San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png"/><Relationship Id="rId3" Type="http://schemas.openxmlformats.org/officeDocument/2006/relationships/image" Target="../media/image17.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png"/><Relationship Id="rId3" Type="http://schemas.openxmlformats.org/officeDocument/2006/relationships/image" Target="../media/image19.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tif"/><Relationship Id="rId3" Type="http://schemas.openxmlformats.org/officeDocument/2006/relationships/image" Target="../media/image3.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 Id="rId3" Type="http://schemas.openxmlformats.org/officeDocument/2006/relationships/image" Target="../media/image5.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 Id="rId3" Type="http://schemas.openxmlformats.org/officeDocument/2006/relationships/image" Target="../media/image7.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 Id="rId3" Type="http://schemas.openxmlformats.org/officeDocument/2006/relationships/image" Target="../media/image9.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 Id="rId3" Type="http://schemas.openxmlformats.org/officeDocument/2006/relationships/image" Target="../media/image11.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 Id="rId3" Type="http://schemas.openxmlformats.org/officeDocument/2006/relationships/image" Target="../media/image13.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png"/><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7" name="Shape 57"/>
          <p:cNvSpPr/>
          <p:nvPr>
            <p:ph type="title"/>
          </p:nvPr>
        </p:nvSpPr>
        <p:spPr>
          <a:prstGeom prst="rect">
            <a:avLst/>
          </a:prstGeom>
        </p:spPr>
        <p:txBody>
          <a:bodyPr/>
          <a:lstStyle/>
          <a:p>
            <a:pPr lvl="0">
              <a:defRPr cap="none" sz="1800">
                <a:solidFill>
                  <a:srgbClr val="000000"/>
                </a:solidFill>
              </a:defRPr>
            </a:pPr>
            <a:r>
              <a:rPr cap="all" sz="6400">
                <a:solidFill>
                  <a:srgbClr val="606060"/>
                </a:solidFill>
              </a:rPr>
              <a:t>The Importance of being earnest</a:t>
            </a:r>
          </a:p>
        </p:txBody>
      </p:sp>
      <p:sp>
        <p:nvSpPr>
          <p:cNvPr id="58" name="Shape 58"/>
          <p:cNvSpPr/>
          <p:nvPr>
            <p:ph type="body" idx="1"/>
          </p:nvPr>
        </p:nvSpPr>
        <p:spPr>
          <a:prstGeom prst="rect">
            <a:avLst/>
          </a:prstGeom>
        </p:spPr>
        <p:txBody>
          <a:bodyPr/>
          <a:lstStyle/>
          <a:p>
            <a:pPr lvl="0">
              <a:defRPr sz="1800">
                <a:solidFill>
                  <a:srgbClr val="000000"/>
                </a:solidFill>
              </a:defRPr>
            </a:pPr>
            <a:r>
              <a:rPr sz="2400">
                <a:solidFill>
                  <a:srgbClr val="606060"/>
                </a:solidFill>
              </a:rPr>
              <a:t>AP Lit</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107" name="Group 107"/>
          <p:cNvGrpSpPr/>
          <p:nvPr/>
        </p:nvGrpSpPr>
        <p:grpSpPr>
          <a:xfrm>
            <a:off x="6678519" y="892949"/>
            <a:ext cx="5829301" cy="7861301"/>
            <a:chOff x="-127000" y="-88900"/>
            <a:chExt cx="5829300" cy="7861300"/>
          </a:xfrm>
        </p:grpSpPr>
        <p:pic>
          <p:nvPicPr>
            <p:cNvPr id="106" name="Screen Shot 2016-10-16 at 7.15.50 PM.png"/>
            <p:cNvPicPr/>
            <p:nvPr/>
          </p:nvPicPr>
          <p:blipFill>
            <a:blip r:embed="rId2">
              <a:extLst/>
            </a:blip>
            <a:srcRect l="0" t="4632" r="0" b="4632"/>
            <a:stretch>
              <a:fillRect/>
            </a:stretch>
          </p:blipFill>
          <p:spPr>
            <a:xfrm>
              <a:off x="0" y="0"/>
              <a:ext cx="5575300" cy="7531100"/>
            </a:xfrm>
            <a:prstGeom prst="rect">
              <a:avLst/>
            </a:prstGeom>
            <a:ln>
              <a:noFill/>
            </a:ln>
            <a:effectLst/>
          </p:spPr>
        </p:pic>
        <p:pic>
          <p:nvPicPr>
            <p:cNvPr id="105" name=""/>
            <p:cNvPicPr/>
            <p:nvPr/>
          </p:nvPicPr>
          <p:blipFill>
            <a:blip r:embed="rId3">
              <a:extLst/>
            </a:blip>
            <a:stretch>
              <a:fillRect/>
            </a:stretch>
          </p:blipFill>
          <p:spPr>
            <a:xfrm>
              <a:off x="-127000" y="-88900"/>
              <a:ext cx="5829300" cy="7861300"/>
            </a:xfrm>
            <a:prstGeom prst="rect">
              <a:avLst/>
            </a:prstGeom>
            <a:effectLst/>
          </p:spPr>
        </p:pic>
      </p:grpSp>
      <p:sp>
        <p:nvSpPr>
          <p:cNvPr id="108" name="Shape 108"/>
          <p:cNvSpPr/>
          <p:nvPr>
            <p:ph type="title"/>
          </p:nvPr>
        </p:nvSpPr>
        <p:spPr>
          <a:prstGeom prst="rect">
            <a:avLst/>
          </a:prstGeom>
        </p:spPr>
        <p:txBody>
          <a:bodyPr/>
          <a:lstStyle>
            <a:lvl1pPr defTabSz="391414">
              <a:defRPr sz="4288"/>
            </a:lvl1pPr>
          </a:lstStyle>
          <a:p>
            <a:pPr lvl="0">
              <a:defRPr cap="none" sz="1800">
                <a:solidFill>
                  <a:srgbClr val="000000"/>
                </a:solidFill>
              </a:defRPr>
            </a:pPr>
            <a:r>
              <a:rPr cap="all" sz="4288">
                <a:solidFill>
                  <a:srgbClr val="606060"/>
                </a:solidFill>
              </a:rPr>
              <a:t>Miss Prism is cecily’s tutor/governess and a strong proponent of victorian morality. she once wrote a three-volume novel, and she enjoys flirting with Rev. Canon Chasuble</a:t>
            </a:r>
          </a:p>
        </p:txBody>
      </p:sp>
      <p:sp>
        <p:nvSpPr>
          <p:cNvPr id="109" name="Shape 109"/>
          <p:cNvSpPr/>
          <p:nvPr>
            <p:ph type="body" idx="1"/>
          </p:nvPr>
        </p:nvSpPr>
        <p:spPr>
          <a:prstGeom prst="rect">
            <a:avLst/>
          </a:prstGeom>
        </p:spPr>
        <p:txBody>
          <a:bodyPr/>
          <a:lstStyle/>
          <a:p>
            <a:pPr lvl="0">
              <a:defRPr sz="1800">
                <a:solidFill>
                  <a:srgbClr val="000000"/>
                </a:solidFill>
              </a:defRPr>
            </a:pPr>
            <a:r>
              <a:rPr sz="2400">
                <a:solidFill>
                  <a:srgbClr val="606060"/>
                </a:solidFill>
              </a:rPr>
              <a:t>Miss Prism</a:t>
            </a:r>
          </a:p>
        </p:txBody>
      </p:sp>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113" name="Group 113"/>
          <p:cNvGrpSpPr/>
          <p:nvPr/>
        </p:nvGrpSpPr>
        <p:grpSpPr>
          <a:xfrm>
            <a:off x="6678519" y="892949"/>
            <a:ext cx="5829301" cy="7861301"/>
            <a:chOff x="-127000" y="-88900"/>
            <a:chExt cx="5829300" cy="7861300"/>
          </a:xfrm>
        </p:grpSpPr>
        <p:pic>
          <p:nvPicPr>
            <p:cNvPr id="112" name="Screen Shot 2016-10-16 at 7.15.46 PM.png"/>
            <p:cNvPicPr/>
            <p:nvPr/>
          </p:nvPicPr>
          <p:blipFill>
            <a:blip r:embed="rId2">
              <a:extLst/>
            </a:blip>
            <a:srcRect l="0" t="4193" r="0" b="4193"/>
            <a:stretch>
              <a:fillRect/>
            </a:stretch>
          </p:blipFill>
          <p:spPr>
            <a:xfrm>
              <a:off x="0" y="0"/>
              <a:ext cx="5575300" cy="7531100"/>
            </a:xfrm>
            <a:prstGeom prst="rect">
              <a:avLst/>
            </a:prstGeom>
            <a:ln>
              <a:noFill/>
            </a:ln>
            <a:effectLst/>
          </p:spPr>
        </p:pic>
        <p:pic>
          <p:nvPicPr>
            <p:cNvPr id="111" name=""/>
            <p:cNvPicPr/>
            <p:nvPr/>
          </p:nvPicPr>
          <p:blipFill>
            <a:blip r:embed="rId3">
              <a:extLst/>
            </a:blip>
            <a:stretch>
              <a:fillRect/>
            </a:stretch>
          </p:blipFill>
          <p:spPr>
            <a:xfrm>
              <a:off x="-127000" y="-88900"/>
              <a:ext cx="5829300" cy="7861300"/>
            </a:xfrm>
            <a:prstGeom prst="rect">
              <a:avLst/>
            </a:prstGeom>
            <a:effectLst/>
          </p:spPr>
        </p:pic>
      </p:grpSp>
      <p:sp>
        <p:nvSpPr>
          <p:cNvPr id="114" name="Shape 114"/>
          <p:cNvSpPr/>
          <p:nvPr>
            <p:ph type="title"/>
          </p:nvPr>
        </p:nvSpPr>
        <p:spPr>
          <a:prstGeom prst="rect">
            <a:avLst/>
          </a:prstGeom>
        </p:spPr>
        <p:txBody>
          <a:bodyPr/>
          <a:lstStyle>
            <a:lvl1pPr defTabSz="572516">
              <a:defRPr sz="6272"/>
            </a:lvl1pPr>
          </a:lstStyle>
          <a:p>
            <a:pPr lvl="0">
              <a:defRPr cap="none" sz="1800">
                <a:solidFill>
                  <a:srgbClr val="000000"/>
                </a:solidFill>
              </a:defRPr>
            </a:pPr>
            <a:r>
              <a:rPr cap="all" sz="6272">
                <a:solidFill>
                  <a:srgbClr val="606060"/>
                </a:solidFill>
              </a:rPr>
              <a:t>Rev. Chasuble has a crush on Miss Prism. Jack and algy ask him to re-christen them as ernest.</a:t>
            </a:r>
          </a:p>
        </p:txBody>
      </p:sp>
      <p:sp>
        <p:nvSpPr>
          <p:cNvPr id="115" name="Shape 115"/>
          <p:cNvSpPr/>
          <p:nvPr>
            <p:ph type="body" idx="1"/>
          </p:nvPr>
        </p:nvSpPr>
        <p:spPr>
          <a:prstGeom prst="rect">
            <a:avLst/>
          </a:prstGeom>
        </p:spPr>
        <p:txBody>
          <a:bodyPr/>
          <a:lstStyle/>
          <a:p>
            <a:pPr lvl="0">
              <a:defRPr sz="1800">
                <a:solidFill>
                  <a:srgbClr val="000000"/>
                </a:solidFill>
              </a:defRPr>
            </a:pPr>
            <a:r>
              <a:rPr sz="2400">
                <a:solidFill>
                  <a:srgbClr val="606060"/>
                </a:solidFill>
              </a:rPr>
              <a:t>Rev. Canon Chasuble</a:t>
            </a:r>
          </a:p>
        </p:txBody>
      </p:sp>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7" name="Shape 117"/>
          <p:cNvSpPr/>
          <p:nvPr>
            <p:ph type="title"/>
          </p:nvPr>
        </p:nvSpPr>
        <p:spPr>
          <a:prstGeom prst="rect">
            <a:avLst/>
          </a:prstGeom>
        </p:spPr>
        <p:txBody>
          <a:bodyPr/>
          <a:lstStyle/>
          <a:p>
            <a:pPr lvl="0">
              <a:defRPr cap="none" sz="1800">
                <a:solidFill>
                  <a:srgbClr val="000000"/>
                </a:solidFill>
              </a:defRPr>
            </a:pPr>
            <a:r>
              <a:rPr cap="all" sz="6400">
                <a:solidFill>
                  <a:srgbClr val="606060"/>
                </a:solidFill>
              </a:rPr>
              <a:t>Setting</a:t>
            </a:r>
          </a:p>
        </p:txBody>
      </p:sp>
      <p:sp>
        <p:nvSpPr>
          <p:cNvPr id="118" name="Shape 118"/>
          <p:cNvSpPr/>
          <p:nvPr>
            <p:ph type="body" idx="1"/>
          </p:nvPr>
        </p:nvSpPr>
        <p:spPr>
          <a:prstGeom prst="rect">
            <a:avLst/>
          </a:prstGeom>
        </p:spPr>
        <p:txBody>
          <a:bodyPr/>
          <a:lstStyle>
            <a:lvl1pPr>
              <a:buBlip>
                <a:blip r:embed="rId2"/>
              </a:buBlip>
            </a:lvl1pPr>
          </a:lstStyle>
          <a:p>
            <a:pPr lvl="0">
              <a:defRPr sz="1800">
                <a:solidFill>
                  <a:srgbClr val="000000"/>
                </a:solidFill>
              </a:defRPr>
            </a:pPr>
            <a:r>
              <a:rPr sz="3400">
                <a:solidFill>
                  <a:srgbClr val="606060"/>
                </a:solidFill>
              </a:rPr>
              <a:t>The story takes place in 1890s London. However, the setting changes fromt he city to the countryside.</a:t>
            </a:r>
          </a:p>
        </p:txBody>
      </p:sp>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0" name="Shape 120"/>
          <p:cNvSpPr/>
          <p:nvPr>
            <p:ph type="title"/>
          </p:nvPr>
        </p:nvSpPr>
        <p:spPr>
          <a:prstGeom prst="rect">
            <a:avLst/>
          </a:prstGeom>
        </p:spPr>
        <p:txBody>
          <a:bodyPr/>
          <a:lstStyle/>
          <a:p>
            <a:pPr lvl="0">
              <a:defRPr cap="none" sz="1800">
                <a:solidFill>
                  <a:srgbClr val="000000"/>
                </a:solidFill>
              </a:defRPr>
            </a:pPr>
            <a:r>
              <a:rPr cap="all" sz="6400">
                <a:solidFill>
                  <a:srgbClr val="606060"/>
                </a:solidFill>
              </a:rPr>
              <a:t>Structure of the play</a:t>
            </a:r>
          </a:p>
        </p:txBody>
      </p:sp>
      <p:sp>
        <p:nvSpPr>
          <p:cNvPr id="121" name="Shape 121"/>
          <p:cNvSpPr/>
          <p:nvPr>
            <p:ph type="body" idx="1"/>
          </p:nvPr>
        </p:nvSpPr>
        <p:spPr>
          <a:prstGeom prst="rect">
            <a:avLst/>
          </a:prstGeom>
        </p:spPr>
        <p:txBody>
          <a:bodyPr/>
          <a:lstStyle/>
          <a:p>
            <a:pPr lvl="0">
              <a:buBlip>
                <a:blip r:embed="rId2"/>
              </a:buBlip>
              <a:defRPr sz="1800">
                <a:solidFill>
                  <a:srgbClr val="000000"/>
                </a:solidFill>
              </a:defRPr>
            </a:pPr>
            <a:r>
              <a:rPr sz="3400">
                <a:solidFill>
                  <a:srgbClr val="606060"/>
                </a:solidFill>
              </a:rPr>
              <a:t>Act 1 - Addresses the conflict of dual identities, provides background information on the major characters.</a:t>
            </a:r>
            <a:endParaRPr sz="3400">
              <a:solidFill>
                <a:srgbClr val="606060"/>
              </a:solidFill>
            </a:endParaRPr>
          </a:p>
          <a:p>
            <a:pPr lvl="0">
              <a:buBlip>
                <a:blip r:embed="rId2"/>
              </a:buBlip>
              <a:defRPr sz="1800">
                <a:solidFill>
                  <a:srgbClr val="000000"/>
                </a:solidFill>
              </a:defRPr>
            </a:pPr>
            <a:r>
              <a:rPr sz="3400">
                <a:solidFill>
                  <a:srgbClr val="606060"/>
                </a:solidFill>
              </a:rPr>
              <a:t>Act 2 - More conflicts are introduced and characters become entangled</a:t>
            </a:r>
            <a:endParaRPr sz="3400">
              <a:solidFill>
                <a:srgbClr val="606060"/>
              </a:solidFill>
            </a:endParaRPr>
          </a:p>
          <a:p>
            <a:pPr lvl="0">
              <a:buBlip>
                <a:blip r:embed="rId2"/>
              </a:buBlip>
              <a:defRPr sz="1800">
                <a:solidFill>
                  <a:srgbClr val="000000"/>
                </a:solidFill>
              </a:defRPr>
            </a:pPr>
            <a:r>
              <a:rPr sz="3400">
                <a:solidFill>
                  <a:srgbClr val="606060"/>
                </a:solidFill>
              </a:rPr>
              <a:t>Act 3 - Things begin to sort themselves out.</a:t>
            </a:r>
          </a:p>
        </p:txBody>
      </p:sp>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3" name="Shape 123"/>
          <p:cNvSpPr/>
          <p:nvPr>
            <p:ph type="title"/>
          </p:nvPr>
        </p:nvSpPr>
        <p:spPr>
          <a:prstGeom prst="rect">
            <a:avLst/>
          </a:prstGeom>
        </p:spPr>
        <p:txBody>
          <a:bodyPr/>
          <a:lstStyle/>
          <a:p>
            <a:pPr lvl="0">
              <a:defRPr cap="none" sz="1800">
                <a:solidFill>
                  <a:srgbClr val="000000"/>
                </a:solidFill>
              </a:defRPr>
            </a:pPr>
            <a:r>
              <a:rPr cap="all" sz="6400">
                <a:solidFill>
                  <a:srgbClr val="606060"/>
                </a:solidFill>
              </a:rPr>
              <a:t>Point of view/narrative voice</a:t>
            </a:r>
          </a:p>
        </p:txBody>
      </p:sp>
      <p:sp>
        <p:nvSpPr>
          <p:cNvPr id="124" name="Shape 124"/>
          <p:cNvSpPr/>
          <p:nvPr>
            <p:ph type="body" idx="1"/>
          </p:nvPr>
        </p:nvSpPr>
        <p:spPr>
          <a:prstGeom prst="rect">
            <a:avLst/>
          </a:prstGeom>
        </p:spPr>
        <p:txBody>
          <a:bodyPr/>
          <a:lstStyle/>
          <a:p>
            <a:pPr lvl="0">
              <a:buBlip>
                <a:blip r:embed="rId2"/>
              </a:buBlip>
              <a:defRPr sz="1800">
                <a:solidFill>
                  <a:srgbClr val="000000"/>
                </a:solidFill>
              </a:defRPr>
            </a:pPr>
            <a:r>
              <a:rPr sz="3400">
                <a:solidFill>
                  <a:srgbClr val="606060"/>
                </a:solidFill>
              </a:rPr>
              <a:t>Wilde reveals the story to an omniscient audience (???) who the characters are not aware of, which is typical of dramas. The audience is given all of the clues to understand the mix-up long before the characters figure it out, allowing the audience to enjoy the </a:t>
            </a:r>
            <a:r>
              <a:rPr sz="3400">
                <a:solidFill>
                  <a:srgbClr val="606060"/>
                </a:solidFill>
                <a:latin typeface="Gill Sans SemiBold"/>
                <a:ea typeface="Gill Sans SemiBold"/>
                <a:cs typeface="Gill Sans SemiBold"/>
                <a:sym typeface="Gill Sans SemiBold"/>
              </a:rPr>
              <a:t>dramatic irony</a:t>
            </a:r>
            <a:r>
              <a:rPr sz="3400">
                <a:solidFill>
                  <a:srgbClr val="606060"/>
                </a:solidFill>
              </a:rPr>
              <a:t> of seeing the ridiculous characters even though the characters take themselves very seriously.</a:t>
            </a:r>
          </a:p>
        </p:txBody>
      </p:sp>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6" name="Shape 126"/>
          <p:cNvSpPr/>
          <p:nvPr>
            <p:ph type="title"/>
          </p:nvPr>
        </p:nvSpPr>
        <p:spPr>
          <a:prstGeom prst="rect">
            <a:avLst/>
          </a:prstGeom>
        </p:spPr>
        <p:txBody>
          <a:bodyPr/>
          <a:lstStyle/>
          <a:p>
            <a:pPr lvl="0">
              <a:defRPr cap="none" sz="1800">
                <a:solidFill>
                  <a:srgbClr val="000000"/>
                </a:solidFill>
              </a:defRPr>
            </a:pPr>
            <a:r>
              <a:rPr cap="all" sz="6400">
                <a:solidFill>
                  <a:srgbClr val="606060"/>
                </a:solidFill>
              </a:rPr>
              <a:t>Tone</a:t>
            </a:r>
          </a:p>
        </p:txBody>
      </p:sp>
      <p:sp>
        <p:nvSpPr>
          <p:cNvPr id="127" name="Shape 127"/>
          <p:cNvSpPr/>
          <p:nvPr>
            <p:ph type="body" idx="1"/>
          </p:nvPr>
        </p:nvSpPr>
        <p:spPr>
          <a:prstGeom prst="rect">
            <a:avLst/>
          </a:prstGeom>
        </p:spPr>
        <p:txBody>
          <a:bodyPr/>
          <a:lstStyle/>
          <a:p>
            <a:pPr lvl="0">
              <a:buBlip>
                <a:blip r:embed="rId2"/>
              </a:buBlip>
              <a:defRPr sz="1800">
                <a:solidFill>
                  <a:srgbClr val="000000"/>
                </a:solidFill>
              </a:defRPr>
            </a:pPr>
            <a:r>
              <a:rPr sz="3400">
                <a:solidFill>
                  <a:srgbClr val="606060"/>
                </a:solidFill>
              </a:rPr>
              <a:t>Ironice, Satirical, Humorous, Cynical</a:t>
            </a:r>
            <a:endParaRPr sz="3400">
              <a:solidFill>
                <a:srgbClr val="606060"/>
              </a:solidFill>
            </a:endParaRPr>
          </a:p>
          <a:p>
            <a:pPr lvl="0">
              <a:buBlip>
                <a:blip r:embed="rId2"/>
              </a:buBlip>
              <a:defRPr sz="1800">
                <a:solidFill>
                  <a:srgbClr val="000000"/>
                </a:solidFill>
              </a:defRPr>
            </a:pPr>
            <a:endParaRPr sz="3400">
              <a:solidFill>
                <a:srgbClr val="606060"/>
              </a:solidFill>
            </a:endParaRPr>
          </a:p>
          <a:p>
            <a:pPr lvl="0">
              <a:buBlip>
                <a:blip r:embed="rId2"/>
              </a:buBlip>
              <a:defRPr sz="1800">
                <a:solidFill>
                  <a:srgbClr val="000000"/>
                </a:solidFill>
              </a:defRPr>
            </a:pPr>
            <a:r>
              <a:rPr sz="3400">
                <a:solidFill>
                  <a:srgbClr val="606060"/>
                </a:solidFill>
              </a:rPr>
              <a:t>The Victorian time period affects the tone. It was a period of decadence in France and England. The concerns of the characters are highly trivial and self-indulgent, and the whole thing is satirical in its portrayal of their superficial entanglements. For example, Algy’s seriousness of food outweighs his concerns over more serious matters, such as when Lane stole champagne.</a:t>
            </a:r>
          </a:p>
        </p:txBody>
      </p:sp>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9" name="Shape 129"/>
          <p:cNvSpPr/>
          <p:nvPr>
            <p:ph type="title"/>
          </p:nvPr>
        </p:nvSpPr>
        <p:spPr>
          <a:prstGeom prst="rect">
            <a:avLst/>
          </a:prstGeom>
        </p:spPr>
        <p:txBody>
          <a:bodyPr/>
          <a:lstStyle/>
          <a:p>
            <a:pPr lvl="0">
              <a:defRPr cap="none" sz="1800">
                <a:solidFill>
                  <a:srgbClr val="000000"/>
                </a:solidFill>
              </a:defRPr>
            </a:pPr>
            <a:r>
              <a:rPr cap="all" sz="6400">
                <a:solidFill>
                  <a:srgbClr val="606060"/>
                </a:solidFill>
              </a:rPr>
              <a:t>Epigrams</a:t>
            </a:r>
          </a:p>
        </p:txBody>
      </p:sp>
      <p:sp>
        <p:nvSpPr>
          <p:cNvPr id="130" name="Shape 130"/>
          <p:cNvSpPr/>
          <p:nvPr>
            <p:ph type="body" idx="1"/>
          </p:nvPr>
        </p:nvSpPr>
        <p:spPr>
          <a:prstGeom prst="rect">
            <a:avLst/>
          </a:prstGeom>
        </p:spPr>
        <p:txBody>
          <a:bodyPr/>
          <a:lstStyle/>
          <a:p>
            <a:pPr lvl="0">
              <a:buBlip>
                <a:blip r:embed="rId2"/>
              </a:buBlip>
              <a:defRPr sz="1800">
                <a:solidFill>
                  <a:srgbClr val="000000"/>
                </a:solidFill>
              </a:defRPr>
            </a:pPr>
            <a:r>
              <a:rPr sz="3400">
                <a:solidFill>
                  <a:srgbClr val="606060"/>
                </a:solidFill>
              </a:rPr>
              <a:t>A pithy saying or remark expressing an idea in a clever or amusing way. Often, epigrams are paradoxical.</a:t>
            </a:r>
            <a:endParaRPr sz="3400">
              <a:solidFill>
                <a:srgbClr val="606060"/>
              </a:solidFill>
            </a:endParaRPr>
          </a:p>
          <a:p>
            <a:pPr lvl="0">
              <a:buBlip>
                <a:blip r:embed="rId2"/>
              </a:buBlip>
              <a:defRPr sz="1800">
                <a:solidFill>
                  <a:srgbClr val="000000"/>
                </a:solidFill>
              </a:defRPr>
            </a:pPr>
            <a:r>
              <a:rPr sz="3400">
                <a:solidFill>
                  <a:srgbClr val="606060"/>
                </a:solidFill>
              </a:rPr>
              <a:t>“Oscarisms”</a:t>
            </a:r>
          </a:p>
        </p:txBody>
      </p:sp>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2" name="Shape 132"/>
          <p:cNvSpPr/>
          <p:nvPr>
            <p:ph type="title"/>
          </p:nvPr>
        </p:nvSpPr>
        <p:spPr>
          <a:prstGeom prst="rect">
            <a:avLst/>
          </a:prstGeom>
        </p:spPr>
        <p:txBody>
          <a:bodyPr/>
          <a:lstStyle/>
          <a:p>
            <a:pPr lvl="0"/>
          </a:p>
        </p:txBody>
      </p:sp>
      <p:sp>
        <p:nvSpPr>
          <p:cNvPr id="133" name="Shape 133"/>
          <p:cNvSpPr/>
          <p:nvPr>
            <p:ph type="body" idx="1"/>
          </p:nvPr>
        </p:nvSpPr>
        <p:spPr>
          <a:prstGeom prst="rect">
            <a:avLst/>
          </a:prstGeom>
        </p:spPr>
        <p:txBody>
          <a:bodyPr/>
          <a:lstStyle/>
          <a:p>
            <a:pPr lvl="0">
              <a:buBlip>
                <a:blip r:embed="rId2"/>
              </a:buBlip>
              <a:defRPr sz="1800">
                <a:solidFill>
                  <a:srgbClr val="000000"/>
                </a:solidFill>
              </a:defRPr>
            </a:pPr>
            <a:r>
              <a:rPr sz="3400">
                <a:solidFill>
                  <a:srgbClr val="606060"/>
                </a:solidFill>
              </a:rPr>
              <a:t>“I cam sympathize with everything, except suffering.”</a:t>
            </a:r>
            <a:endParaRPr sz="3400">
              <a:solidFill>
                <a:srgbClr val="606060"/>
              </a:solidFill>
            </a:endParaRPr>
          </a:p>
          <a:p>
            <a:pPr lvl="0">
              <a:buBlip>
                <a:blip r:embed="rId2"/>
              </a:buBlip>
              <a:defRPr sz="1800">
                <a:solidFill>
                  <a:srgbClr val="000000"/>
                </a:solidFill>
              </a:defRPr>
            </a:pPr>
            <a:r>
              <a:rPr sz="3400">
                <a:solidFill>
                  <a:srgbClr val="606060"/>
                </a:solidFill>
              </a:rPr>
              <a:t>“It is only shallow people who do not judge by appearance.”</a:t>
            </a:r>
            <a:endParaRPr sz="3400">
              <a:solidFill>
                <a:srgbClr val="606060"/>
              </a:solidFill>
            </a:endParaRPr>
          </a:p>
          <a:p>
            <a:pPr lvl="0">
              <a:buBlip>
                <a:blip r:embed="rId2"/>
              </a:buBlip>
              <a:defRPr sz="1800">
                <a:solidFill>
                  <a:srgbClr val="000000"/>
                </a:solidFill>
              </a:defRPr>
            </a:pPr>
            <a:r>
              <a:rPr sz="3400">
                <a:solidFill>
                  <a:srgbClr val="606060"/>
                </a:solidFill>
              </a:rPr>
              <a:t>“The way to get rid of temptation is to yield to it.”</a:t>
            </a:r>
          </a:p>
        </p:txBody>
      </p:sp>
    </p:spTree>
  </p:cSld>
  <p:clrMapOvr>
    <a:masterClrMapping/>
  </p:clrMapOvr>
  <p:transitio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5" name="Shape 135"/>
          <p:cNvSpPr/>
          <p:nvPr>
            <p:ph type="title"/>
          </p:nvPr>
        </p:nvSpPr>
        <p:spPr>
          <a:prstGeom prst="rect">
            <a:avLst/>
          </a:prstGeom>
        </p:spPr>
        <p:txBody>
          <a:bodyPr/>
          <a:lstStyle/>
          <a:p>
            <a:pPr lvl="0">
              <a:defRPr cap="none" sz="1800">
                <a:solidFill>
                  <a:srgbClr val="000000"/>
                </a:solidFill>
              </a:defRPr>
            </a:pPr>
            <a:r>
              <a:rPr cap="all" sz="6400">
                <a:solidFill>
                  <a:srgbClr val="606060"/>
                </a:solidFill>
              </a:rPr>
              <a:t>Oscar’s Big question</a:t>
            </a:r>
          </a:p>
        </p:txBody>
      </p:sp>
      <p:sp>
        <p:nvSpPr>
          <p:cNvPr id="136" name="Shape 136"/>
          <p:cNvSpPr/>
          <p:nvPr>
            <p:ph type="body" idx="1"/>
          </p:nvPr>
        </p:nvSpPr>
        <p:spPr>
          <a:prstGeom prst="rect">
            <a:avLst/>
          </a:prstGeom>
        </p:spPr>
        <p:txBody>
          <a:bodyPr/>
          <a:lstStyle/>
          <a:p>
            <a:pPr lvl="0" marL="377189" indent="-377189" defTabSz="525779">
              <a:spcBef>
                <a:spcPts val="3700"/>
              </a:spcBef>
              <a:buBlip>
                <a:blip r:embed="rId2"/>
              </a:buBlip>
              <a:defRPr sz="1800">
                <a:solidFill>
                  <a:srgbClr val="000000"/>
                </a:solidFill>
              </a:defRPr>
            </a:pPr>
            <a:r>
              <a:rPr sz="3059">
                <a:solidFill>
                  <a:srgbClr val="606060"/>
                </a:solidFill>
              </a:rPr>
              <a:t>What is the importance of being earnest?</a:t>
            </a:r>
            <a:endParaRPr sz="3059">
              <a:solidFill>
                <a:srgbClr val="606060"/>
              </a:solidFill>
            </a:endParaRPr>
          </a:p>
          <a:p>
            <a:pPr lvl="0" marL="377189" indent="-377189" defTabSz="525779">
              <a:spcBef>
                <a:spcPts val="3700"/>
              </a:spcBef>
              <a:buBlip>
                <a:blip r:embed="rId2"/>
              </a:buBlip>
              <a:defRPr sz="1800">
                <a:solidFill>
                  <a:srgbClr val="000000"/>
                </a:solidFill>
              </a:defRPr>
            </a:pPr>
            <a:r>
              <a:rPr sz="3059">
                <a:solidFill>
                  <a:srgbClr val="606060"/>
                </a:solidFill>
              </a:rPr>
              <a:t>The play satirizes society and yet sort of reveals the aristocratic trivialities of the society of the time. The issue then is perhaps to recognize the ridiculousness in our own lives and to be true to ourselves—earnest not necessarily in what society would declare important, but earnest in what is important to us. Perhaps we need a little more triviality about some things so that we can laugh at ourselves and remember that taking social conformity so seriously is as ridiculous as marrying someone for their name. This might also lead into not taking seriously everything you hear or read, remembering to think through things for yourself rather than blindly accepting what you’re told.</a:t>
            </a:r>
          </a:p>
        </p:txBody>
      </p:sp>
    </p:spTree>
  </p:cSld>
  <p:clrMapOvr>
    <a:masterClrMapping/>
  </p:clrMapOvr>
  <p:transitio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8" name="Shape 138"/>
          <p:cNvSpPr/>
          <p:nvPr>
            <p:ph type="title"/>
          </p:nvPr>
        </p:nvSpPr>
        <p:spPr>
          <a:prstGeom prst="rect">
            <a:avLst/>
          </a:prstGeom>
        </p:spPr>
        <p:txBody>
          <a:bodyPr/>
          <a:lstStyle/>
          <a:p>
            <a:pPr lvl="0">
              <a:defRPr cap="none" sz="1800">
                <a:solidFill>
                  <a:srgbClr val="000000"/>
                </a:solidFill>
              </a:defRPr>
            </a:pPr>
            <a:r>
              <a:rPr cap="all" sz="6400">
                <a:solidFill>
                  <a:srgbClr val="606060"/>
                </a:solidFill>
              </a:rPr>
              <a:t>Topics vs. theme</a:t>
            </a:r>
          </a:p>
        </p:txBody>
      </p:sp>
      <p:sp>
        <p:nvSpPr>
          <p:cNvPr id="139" name="Shape 139"/>
          <p:cNvSpPr/>
          <p:nvPr>
            <p:ph type="body" idx="1"/>
          </p:nvPr>
        </p:nvSpPr>
        <p:spPr>
          <a:prstGeom prst="rect">
            <a:avLst/>
          </a:prstGeom>
        </p:spPr>
        <p:txBody>
          <a:bodyPr/>
          <a:lstStyle/>
          <a:p>
            <a:pPr lvl="0">
              <a:buBlip>
                <a:blip r:embed="rId2"/>
              </a:buBlip>
              <a:defRPr sz="1800">
                <a:solidFill>
                  <a:srgbClr val="000000"/>
                </a:solidFill>
              </a:defRPr>
            </a:pPr>
            <a:r>
              <a:rPr sz="3400">
                <a:solidFill>
                  <a:srgbClr val="606060"/>
                </a:solidFill>
              </a:rPr>
              <a:t>Decadence</a:t>
            </a:r>
            <a:endParaRPr sz="3400">
              <a:solidFill>
                <a:srgbClr val="606060"/>
              </a:solidFill>
            </a:endParaRPr>
          </a:p>
          <a:p>
            <a:pPr lvl="0">
              <a:buBlip>
                <a:blip r:embed="rId2"/>
              </a:buBlip>
              <a:defRPr sz="1800">
                <a:solidFill>
                  <a:srgbClr val="000000"/>
                </a:solidFill>
              </a:defRPr>
            </a:pPr>
            <a:r>
              <a:rPr sz="3400">
                <a:solidFill>
                  <a:srgbClr val="606060"/>
                </a:solidFill>
              </a:rPr>
              <a:t>Marriage</a:t>
            </a:r>
            <a:endParaRPr sz="3400">
              <a:solidFill>
                <a:srgbClr val="606060"/>
              </a:solidFill>
            </a:endParaRPr>
          </a:p>
          <a:p>
            <a:pPr lvl="0">
              <a:buBlip>
                <a:blip r:embed="rId2"/>
              </a:buBlip>
              <a:defRPr sz="1800">
                <a:solidFill>
                  <a:srgbClr val="000000"/>
                </a:solidFill>
              </a:defRPr>
            </a:pPr>
            <a:r>
              <a:rPr sz="3400">
                <a:solidFill>
                  <a:srgbClr val="606060"/>
                </a:solidFill>
              </a:rPr>
              <a:t>Society</a:t>
            </a:r>
            <a:endParaRPr sz="3400">
              <a:solidFill>
                <a:srgbClr val="606060"/>
              </a:solidFill>
            </a:endParaRPr>
          </a:p>
          <a:p>
            <a:pPr lvl="0">
              <a:buBlip>
                <a:blip r:embed="rId2"/>
              </a:buBlip>
              <a:defRPr sz="1800">
                <a:solidFill>
                  <a:srgbClr val="000000"/>
                </a:solidFill>
              </a:defRPr>
            </a:pPr>
            <a:r>
              <a:rPr sz="3400">
                <a:solidFill>
                  <a:srgbClr val="606060"/>
                </a:solidFill>
              </a:rPr>
              <a:t>Morality</a:t>
            </a:r>
            <a:endParaRPr sz="3400">
              <a:solidFill>
                <a:srgbClr val="606060"/>
              </a:solidFill>
            </a:endParaRPr>
          </a:p>
          <a:p>
            <a:pPr lvl="0">
              <a:buBlip>
                <a:blip r:embed="rId2"/>
              </a:buBlip>
              <a:defRPr sz="1800">
                <a:solidFill>
                  <a:srgbClr val="000000"/>
                </a:solidFill>
              </a:defRPr>
            </a:pPr>
            <a:r>
              <a:rPr sz="3400">
                <a:solidFill>
                  <a:srgbClr val="606060"/>
                </a:solidFill>
              </a:rPr>
              <a:t>Honesty</a:t>
            </a:r>
          </a:p>
        </p:txBody>
      </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62" name="Group 62"/>
          <p:cNvGrpSpPr/>
          <p:nvPr/>
        </p:nvGrpSpPr>
        <p:grpSpPr>
          <a:xfrm>
            <a:off x="6678519" y="892949"/>
            <a:ext cx="5829301" cy="7861301"/>
            <a:chOff x="-127000" y="-88900"/>
            <a:chExt cx="5829300" cy="7861300"/>
          </a:xfrm>
        </p:grpSpPr>
        <p:pic>
          <p:nvPicPr>
            <p:cNvPr id="61" name="pasted-image.tif"/>
            <p:cNvPicPr/>
            <p:nvPr/>
          </p:nvPicPr>
          <p:blipFill>
            <a:blip r:embed="rId2">
              <a:extLst/>
            </a:blip>
            <a:srcRect l="0" t="5055" r="0" b="5055"/>
            <a:stretch>
              <a:fillRect/>
            </a:stretch>
          </p:blipFill>
          <p:spPr>
            <a:xfrm>
              <a:off x="0" y="0"/>
              <a:ext cx="5575300" cy="7531100"/>
            </a:xfrm>
            <a:prstGeom prst="rect">
              <a:avLst/>
            </a:prstGeom>
            <a:ln>
              <a:noFill/>
            </a:ln>
            <a:effectLst/>
          </p:spPr>
        </p:pic>
        <p:pic>
          <p:nvPicPr>
            <p:cNvPr id="60" name=""/>
            <p:cNvPicPr/>
            <p:nvPr/>
          </p:nvPicPr>
          <p:blipFill>
            <a:blip r:embed="rId3">
              <a:extLst/>
            </a:blip>
            <a:stretch>
              <a:fillRect/>
            </a:stretch>
          </p:blipFill>
          <p:spPr>
            <a:xfrm>
              <a:off x="-127000" y="-88900"/>
              <a:ext cx="5829300" cy="7861300"/>
            </a:xfrm>
            <a:prstGeom prst="rect">
              <a:avLst/>
            </a:prstGeom>
            <a:effectLst/>
          </p:spPr>
        </p:pic>
      </p:grpSp>
      <p:sp>
        <p:nvSpPr>
          <p:cNvPr id="63" name="Shape 63"/>
          <p:cNvSpPr/>
          <p:nvPr>
            <p:ph type="title"/>
          </p:nvPr>
        </p:nvSpPr>
        <p:spPr>
          <a:prstGeom prst="rect">
            <a:avLst/>
          </a:prstGeom>
        </p:spPr>
        <p:txBody>
          <a:bodyPr/>
          <a:lstStyle/>
          <a:p>
            <a:pPr lvl="0" defTabSz="391414">
              <a:defRPr cap="none" sz="1800">
                <a:solidFill>
                  <a:srgbClr val="000000"/>
                </a:solidFill>
              </a:defRPr>
            </a:pPr>
            <a:r>
              <a:rPr cap="all" sz="2144">
                <a:solidFill>
                  <a:srgbClr val="606060"/>
                </a:solidFill>
              </a:rPr>
              <a:t>- author of text</a:t>
            </a:r>
            <a:endParaRPr cap="all" sz="2144">
              <a:solidFill>
                <a:srgbClr val="606060"/>
              </a:solidFill>
            </a:endParaRPr>
          </a:p>
          <a:p>
            <a:pPr lvl="0" defTabSz="391414">
              <a:defRPr cap="none" sz="1800">
                <a:solidFill>
                  <a:srgbClr val="000000"/>
                </a:solidFill>
              </a:defRPr>
            </a:pPr>
            <a:endParaRPr cap="all" sz="2144">
              <a:solidFill>
                <a:srgbClr val="606060"/>
              </a:solidFill>
            </a:endParaRPr>
          </a:p>
          <a:p>
            <a:pPr lvl="0" defTabSz="391414">
              <a:defRPr cap="none" sz="1800">
                <a:solidFill>
                  <a:srgbClr val="000000"/>
                </a:solidFill>
              </a:defRPr>
            </a:pPr>
            <a:r>
              <a:rPr cap="all" sz="2144">
                <a:solidFill>
                  <a:srgbClr val="606060"/>
                </a:solidFill>
              </a:rPr>
              <a:t>- 1854 - 1900</a:t>
            </a:r>
            <a:endParaRPr cap="all" sz="2144">
              <a:solidFill>
                <a:srgbClr val="606060"/>
              </a:solidFill>
            </a:endParaRPr>
          </a:p>
          <a:p>
            <a:pPr lvl="0" defTabSz="391414">
              <a:defRPr cap="none" sz="1800">
                <a:solidFill>
                  <a:srgbClr val="000000"/>
                </a:solidFill>
              </a:defRPr>
            </a:pPr>
            <a:endParaRPr cap="all" sz="2144">
              <a:solidFill>
                <a:srgbClr val="606060"/>
              </a:solidFill>
            </a:endParaRPr>
          </a:p>
          <a:p>
            <a:pPr lvl="0" defTabSz="391414">
              <a:defRPr cap="none" sz="1800">
                <a:solidFill>
                  <a:srgbClr val="000000"/>
                </a:solidFill>
              </a:defRPr>
            </a:pPr>
            <a:r>
              <a:rPr cap="all" sz="2144">
                <a:solidFill>
                  <a:srgbClr val="606060"/>
                </a:solidFill>
              </a:rPr>
              <a:t>- Irish dramatist, novelist, poet, essayist, journalist, lecturer</a:t>
            </a:r>
            <a:endParaRPr cap="all" sz="2144">
              <a:solidFill>
                <a:srgbClr val="606060"/>
              </a:solidFill>
            </a:endParaRPr>
          </a:p>
          <a:p>
            <a:pPr lvl="0" defTabSz="391414">
              <a:defRPr cap="none" sz="1800">
                <a:solidFill>
                  <a:srgbClr val="000000"/>
                </a:solidFill>
              </a:defRPr>
            </a:pPr>
            <a:endParaRPr cap="all" sz="2144">
              <a:solidFill>
                <a:srgbClr val="606060"/>
              </a:solidFill>
            </a:endParaRPr>
          </a:p>
          <a:p>
            <a:pPr lvl="0" defTabSz="391414">
              <a:defRPr cap="none" sz="1800">
                <a:solidFill>
                  <a:srgbClr val="000000"/>
                </a:solidFill>
              </a:defRPr>
            </a:pPr>
            <a:r>
              <a:rPr cap="all" sz="2144">
                <a:solidFill>
                  <a:srgbClr val="606060"/>
                </a:solidFill>
              </a:rPr>
              <a:t>- known for his wit (epigrams), flamboyant dress, and ability to converse</a:t>
            </a:r>
            <a:endParaRPr cap="all" sz="2144">
              <a:solidFill>
                <a:srgbClr val="606060"/>
              </a:solidFill>
            </a:endParaRPr>
          </a:p>
          <a:p>
            <a:pPr lvl="0" defTabSz="391414">
              <a:defRPr cap="none" sz="1800">
                <a:solidFill>
                  <a:srgbClr val="000000"/>
                </a:solidFill>
              </a:defRPr>
            </a:pPr>
            <a:endParaRPr cap="all" sz="2144">
              <a:solidFill>
                <a:srgbClr val="606060"/>
              </a:solidFill>
            </a:endParaRPr>
          </a:p>
          <a:p>
            <a:pPr lvl="0" defTabSz="391414">
              <a:defRPr cap="none" sz="1800">
                <a:solidFill>
                  <a:srgbClr val="000000"/>
                </a:solidFill>
              </a:defRPr>
            </a:pPr>
            <a:r>
              <a:rPr cap="all" sz="2144">
                <a:solidFill>
                  <a:srgbClr val="606060"/>
                </a:solidFill>
              </a:rPr>
              <a:t>- victorian age writer (1819-1901)</a:t>
            </a:r>
            <a:endParaRPr cap="all" sz="2144">
              <a:solidFill>
                <a:srgbClr val="606060"/>
              </a:solidFill>
            </a:endParaRPr>
          </a:p>
          <a:p>
            <a:pPr lvl="0" defTabSz="391414">
              <a:defRPr cap="none" sz="1800">
                <a:solidFill>
                  <a:srgbClr val="000000"/>
                </a:solidFill>
              </a:defRPr>
            </a:pPr>
            <a:endParaRPr cap="all" sz="2144">
              <a:solidFill>
                <a:srgbClr val="606060"/>
              </a:solidFill>
            </a:endParaRPr>
          </a:p>
          <a:p>
            <a:pPr lvl="0" defTabSz="391414">
              <a:defRPr cap="none" sz="1800">
                <a:solidFill>
                  <a:srgbClr val="000000"/>
                </a:solidFill>
              </a:defRPr>
            </a:pPr>
            <a:r>
              <a:rPr cap="all" sz="2144">
                <a:solidFill>
                  <a:srgbClr val="606060"/>
                </a:solidFill>
              </a:rPr>
              <a:t>- sued his own father for libel (???). As a result, evidence of his homosexual affairs became known, and he was imprisoned for two years of hard labor</a:t>
            </a:r>
            <a:endParaRPr cap="all" sz="2144">
              <a:solidFill>
                <a:srgbClr val="606060"/>
              </a:solidFill>
            </a:endParaRPr>
          </a:p>
          <a:p>
            <a:pPr lvl="0" defTabSz="391414">
              <a:defRPr cap="none" sz="1800">
                <a:solidFill>
                  <a:srgbClr val="000000"/>
                </a:solidFill>
              </a:defRPr>
            </a:pPr>
            <a:endParaRPr cap="all" sz="2144">
              <a:solidFill>
                <a:srgbClr val="606060"/>
              </a:solidFill>
            </a:endParaRPr>
          </a:p>
          <a:p>
            <a:pPr lvl="0" defTabSz="391414">
              <a:defRPr cap="none" sz="1800">
                <a:solidFill>
                  <a:srgbClr val="000000"/>
                </a:solidFill>
              </a:defRPr>
            </a:pPr>
            <a:r>
              <a:rPr cap="all" sz="2144">
                <a:solidFill>
                  <a:srgbClr val="606060"/>
                </a:solidFill>
              </a:rPr>
              <a:t>- After his release, he fled to france and died at the age of 46</a:t>
            </a:r>
          </a:p>
        </p:txBody>
      </p:sp>
      <p:sp>
        <p:nvSpPr>
          <p:cNvPr id="64" name="Shape 64"/>
          <p:cNvSpPr/>
          <p:nvPr>
            <p:ph type="body" idx="1"/>
          </p:nvPr>
        </p:nvSpPr>
        <p:spPr>
          <a:prstGeom prst="rect">
            <a:avLst/>
          </a:prstGeom>
        </p:spPr>
        <p:txBody>
          <a:bodyPr/>
          <a:lstStyle/>
          <a:p>
            <a:pPr lvl="0">
              <a:defRPr sz="1800">
                <a:solidFill>
                  <a:srgbClr val="000000"/>
                </a:solidFill>
              </a:defRPr>
            </a:pPr>
            <a:r>
              <a:rPr sz="2400">
                <a:solidFill>
                  <a:srgbClr val="606060"/>
                </a:solidFill>
              </a:rPr>
              <a:t>Oscar Wilde</a:t>
            </a:r>
          </a:p>
        </p:txBody>
      </p:sp>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6" name="Shape 66"/>
          <p:cNvSpPr/>
          <p:nvPr>
            <p:ph type="title"/>
          </p:nvPr>
        </p:nvSpPr>
        <p:spPr>
          <a:prstGeom prst="rect">
            <a:avLst/>
          </a:prstGeom>
        </p:spPr>
        <p:txBody>
          <a:bodyPr/>
          <a:lstStyle/>
          <a:p>
            <a:pPr lvl="0">
              <a:defRPr cap="none" sz="1800">
                <a:solidFill>
                  <a:srgbClr val="000000"/>
                </a:solidFill>
              </a:defRPr>
            </a:pPr>
            <a:r>
              <a:rPr cap="all" sz="6400">
                <a:solidFill>
                  <a:srgbClr val="606060"/>
                </a:solidFill>
              </a:rPr>
              <a:t>Characters</a:t>
            </a:r>
          </a:p>
        </p:txBody>
      </p:sp>
      <p:sp>
        <p:nvSpPr>
          <p:cNvPr id="67" name="Shape 67"/>
          <p:cNvSpPr/>
          <p:nvPr>
            <p:ph type="body" idx="1"/>
          </p:nvPr>
        </p:nvSpPr>
        <p:spPr>
          <a:prstGeom prst="rect">
            <a:avLst/>
          </a:prstGeom>
        </p:spPr>
        <p:txBody>
          <a:bodyPr/>
          <a:lstStyle/>
          <a:p>
            <a:pPr lvl="0" marL="268223" indent="-268223" defTabSz="373887">
              <a:spcBef>
                <a:spcPts val="2600"/>
              </a:spcBef>
              <a:buBlip>
                <a:blip r:embed="rId2"/>
              </a:buBlip>
              <a:defRPr sz="1800">
                <a:solidFill>
                  <a:srgbClr val="000000"/>
                </a:solidFill>
              </a:defRPr>
            </a:pPr>
            <a:r>
              <a:rPr sz="2176">
                <a:solidFill>
                  <a:srgbClr val="606060"/>
                </a:solidFill>
              </a:rPr>
              <a:t>Jack Worthing (Ernest) — notice the spelling; AP readers will deduct for using “Earnest.”</a:t>
            </a:r>
            <a:endParaRPr sz="2176">
              <a:solidFill>
                <a:srgbClr val="606060"/>
              </a:solidFill>
            </a:endParaRPr>
          </a:p>
          <a:p>
            <a:pPr lvl="0" marL="268223" indent="-268223" defTabSz="373887">
              <a:spcBef>
                <a:spcPts val="2600"/>
              </a:spcBef>
              <a:buBlip>
                <a:blip r:embed="rId2"/>
              </a:buBlip>
              <a:defRPr sz="1800">
                <a:solidFill>
                  <a:srgbClr val="000000"/>
                </a:solidFill>
              </a:defRPr>
            </a:pPr>
            <a:r>
              <a:rPr sz="2176">
                <a:solidFill>
                  <a:srgbClr val="606060"/>
                </a:solidFill>
              </a:rPr>
              <a:t>Gwendolen Fairfax</a:t>
            </a:r>
            <a:endParaRPr sz="2176">
              <a:solidFill>
                <a:srgbClr val="606060"/>
              </a:solidFill>
            </a:endParaRPr>
          </a:p>
          <a:p>
            <a:pPr lvl="0" marL="268223" indent="-268223" defTabSz="373887">
              <a:spcBef>
                <a:spcPts val="2600"/>
              </a:spcBef>
              <a:buBlip>
                <a:blip r:embed="rId2"/>
              </a:buBlip>
              <a:defRPr sz="1800">
                <a:solidFill>
                  <a:srgbClr val="000000"/>
                </a:solidFill>
              </a:defRPr>
            </a:pPr>
            <a:r>
              <a:rPr sz="2176">
                <a:solidFill>
                  <a:srgbClr val="606060"/>
                </a:solidFill>
              </a:rPr>
              <a:t>Algernon/“Algy” Moncrieff (Bunbury)</a:t>
            </a:r>
            <a:endParaRPr sz="2176">
              <a:solidFill>
                <a:srgbClr val="606060"/>
              </a:solidFill>
            </a:endParaRPr>
          </a:p>
          <a:p>
            <a:pPr lvl="0" marL="268223" indent="-268223" defTabSz="373887">
              <a:spcBef>
                <a:spcPts val="2600"/>
              </a:spcBef>
              <a:buBlip>
                <a:blip r:embed="rId2"/>
              </a:buBlip>
              <a:defRPr sz="1800">
                <a:solidFill>
                  <a:srgbClr val="000000"/>
                </a:solidFill>
              </a:defRPr>
            </a:pPr>
            <a:r>
              <a:rPr sz="2176">
                <a:solidFill>
                  <a:srgbClr val="606060"/>
                </a:solidFill>
              </a:rPr>
              <a:t>Cecily Cardew</a:t>
            </a:r>
            <a:endParaRPr sz="2176">
              <a:solidFill>
                <a:srgbClr val="606060"/>
              </a:solidFill>
            </a:endParaRPr>
          </a:p>
          <a:p>
            <a:pPr lvl="0" marL="268223" indent="-268223" defTabSz="373887">
              <a:spcBef>
                <a:spcPts val="2600"/>
              </a:spcBef>
              <a:buBlip>
                <a:blip r:embed="rId2"/>
              </a:buBlip>
              <a:defRPr sz="1800">
                <a:solidFill>
                  <a:srgbClr val="000000"/>
                </a:solidFill>
              </a:defRPr>
            </a:pPr>
            <a:r>
              <a:rPr sz="2176">
                <a:solidFill>
                  <a:srgbClr val="606060"/>
                </a:solidFill>
              </a:rPr>
              <a:t>Lady Bracknell</a:t>
            </a:r>
            <a:endParaRPr sz="2176">
              <a:solidFill>
                <a:srgbClr val="606060"/>
              </a:solidFill>
            </a:endParaRPr>
          </a:p>
          <a:p>
            <a:pPr lvl="0" marL="268223" indent="-268223" defTabSz="373887">
              <a:spcBef>
                <a:spcPts val="2600"/>
              </a:spcBef>
              <a:buBlip>
                <a:blip r:embed="rId2"/>
              </a:buBlip>
              <a:defRPr sz="1800">
                <a:solidFill>
                  <a:srgbClr val="000000"/>
                </a:solidFill>
              </a:defRPr>
            </a:pPr>
            <a:r>
              <a:rPr sz="2176">
                <a:solidFill>
                  <a:srgbClr val="606060"/>
                </a:solidFill>
              </a:rPr>
              <a:t>Lane</a:t>
            </a:r>
            <a:endParaRPr sz="2176">
              <a:solidFill>
                <a:srgbClr val="606060"/>
              </a:solidFill>
            </a:endParaRPr>
          </a:p>
          <a:p>
            <a:pPr lvl="0" marL="268223" indent="-268223" defTabSz="373887">
              <a:spcBef>
                <a:spcPts val="2600"/>
              </a:spcBef>
              <a:buBlip>
                <a:blip r:embed="rId2"/>
              </a:buBlip>
              <a:defRPr sz="1800">
                <a:solidFill>
                  <a:srgbClr val="000000"/>
                </a:solidFill>
              </a:defRPr>
            </a:pPr>
            <a:r>
              <a:rPr sz="2176">
                <a:solidFill>
                  <a:srgbClr val="606060"/>
                </a:solidFill>
              </a:rPr>
              <a:t>Merrimen</a:t>
            </a:r>
            <a:endParaRPr sz="2176">
              <a:solidFill>
                <a:srgbClr val="606060"/>
              </a:solidFill>
            </a:endParaRPr>
          </a:p>
          <a:p>
            <a:pPr lvl="0" marL="268223" indent="-268223" defTabSz="373887">
              <a:spcBef>
                <a:spcPts val="2600"/>
              </a:spcBef>
              <a:buBlip>
                <a:blip r:embed="rId2"/>
              </a:buBlip>
              <a:defRPr sz="1800">
                <a:solidFill>
                  <a:srgbClr val="000000"/>
                </a:solidFill>
              </a:defRPr>
            </a:pPr>
            <a:r>
              <a:rPr sz="2176">
                <a:solidFill>
                  <a:srgbClr val="606060"/>
                </a:solidFill>
              </a:rPr>
              <a:t>Miss Prism</a:t>
            </a:r>
            <a:endParaRPr sz="2176">
              <a:solidFill>
                <a:srgbClr val="606060"/>
              </a:solidFill>
            </a:endParaRPr>
          </a:p>
          <a:p>
            <a:pPr lvl="0" marL="268223" indent="-268223" defTabSz="373887">
              <a:spcBef>
                <a:spcPts val="2600"/>
              </a:spcBef>
              <a:buBlip>
                <a:blip r:embed="rId2"/>
              </a:buBlip>
              <a:defRPr sz="1800">
                <a:solidFill>
                  <a:srgbClr val="000000"/>
                </a:solidFill>
              </a:defRPr>
            </a:pPr>
            <a:r>
              <a:rPr sz="2176">
                <a:solidFill>
                  <a:srgbClr val="606060"/>
                </a:solidFill>
              </a:rPr>
              <a:t>Rev. Canon Chasuble</a:t>
            </a:r>
          </a:p>
        </p:txBody>
      </p:sp>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71" name="Group 71"/>
          <p:cNvGrpSpPr/>
          <p:nvPr/>
        </p:nvGrpSpPr>
        <p:grpSpPr>
          <a:xfrm>
            <a:off x="6678519" y="892949"/>
            <a:ext cx="5829301" cy="7861301"/>
            <a:chOff x="-127000" y="-88900"/>
            <a:chExt cx="5829300" cy="7861300"/>
          </a:xfrm>
        </p:grpSpPr>
        <p:pic>
          <p:nvPicPr>
            <p:cNvPr id="70" name="Screen Shot 2016-10-16 at 7.13.45 PM.png"/>
            <p:cNvPicPr/>
            <p:nvPr/>
          </p:nvPicPr>
          <p:blipFill>
            <a:blip r:embed="rId2">
              <a:extLst/>
            </a:blip>
            <a:srcRect l="12379" t="0" r="12379" b="0"/>
            <a:stretch>
              <a:fillRect/>
            </a:stretch>
          </p:blipFill>
          <p:spPr>
            <a:xfrm>
              <a:off x="0" y="0"/>
              <a:ext cx="5575300" cy="7531100"/>
            </a:xfrm>
            <a:prstGeom prst="rect">
              <a:avLst/>
            </a:prstGeom>
            <a:ln>
              <a:noFill/>
            </a:ln>
            <a:effectLst/>
          </p:spPr>
        </p:pic>
        <p:pic>
          <p:nvPicPr>
            <p:cNvPr id="69" name=""/>
            <p:cNvPicPr/>
            <p:nvPr/>
          </p:nvPicPr>
          <p:blipFill>
            <a:blip r:embed="rId3">
              <a:extLst/>
            </a:blip>
            <a:stretch>
              <a:fillRect/>
            </a:stretch>
          </p:blipFill>
          <p:spPr>
            <a:xfrm>
              <a:off x="-127000" y="-88900"/>
              <a:ext cx="5829300" cy="7861300"/>
            </a:xfrm>
            <a:prstGeom prst="rect">
              <a:avLst/>
            </a:prstGeom>
            <a:effectLst/>
          </p:spPr>
        </p:pic>
      </p:grpSp>
      <p:sp>
        <p:nvSpPr>
          <p:cNvPr id="72" name="Shape 72"/>
          <p:cNvSpPr/>
          <p:nvPr>
            <p:ph type="title"/>
          </p:nvPr>
        </p:nvSpPr>
        <p:spPr>
          <a:prstGeom prst="rect">
            <a:avLst/>
          </a:prstGeom>
        </p:spPr>
        <p:txBody>
          <a:bodyPr/>
          <a:lstStyle>
            <a:lvl1pPr defTabSz="257047">
              <a:defRPr sz="2816"/>
            </a:lvl1pPr>
          </a:lstStyle>
          <a:p>
            <a:pPr lvl="0">
              <a:defRPr cap="none" sz="1800">
                <a:solidFill>
                  <a:srgbClr val="000000"/>
                </a:solidFill>
              </a:defRPr>
            </a:pPr>
            <a:r>
              <a:rPr cap="all" sz="2816">
                <a:solidFill>
                  <a:srgbClr val="606060"/>
                </a:solidFill>
              </a:rPr>
              <a:t>Jack wishes to marry lady gwendolen, but he cannot secure the approval of her mother, Lady Bracknell. When he is in the city, he goes by the name of Earnest; when he is in the city he participates in more ribald behavior; when he is in the country, he goes by the name of Jack, which he believes is his real name. As a baby, Jack was discovered in a handbag at Victoria Station. Therefore, he does not know his own history or his true family.</a:t>
            </a:r>
          </a:p>
        </p:txBody>
      </p:sp>
      <p:sp>
        <p:nvSpPr>
          <p:cNvPr id="73" name="Shape 73"/>
          <p:cNvSpPr/>
          <p:nvPr>
            <p:ph type="body" idx="1"/>
          </p:nvPr>
        </p:nvSpPr>
        <p:spPr>
          <a:prstGeom prst="rect">
            <a:avLst/>
          </a:prstGeom>
        </p:spPr>
        <p:txBody>
          <a:bodyPr/>
          <a:lstStyle/>
          <a:p>
            <a:pPr lvl="0">
              <a:defRPr sz="1800">
                <a:solidFill>
                  <a:srgbClr val="000000"/>
                </a:solidFill>
              </a:defRPr>
            </a:pPr>
            <a:r>
              <a:rPr sz="2400">
                <a:solidFill>
                  <a:srgbClr val="606060"/>
                </a:solidFill>
              </a:rPr>
              <a:t>Jack Worthing</a:t>
            </a:r>
          </a:p>
        </p:txBody>
      </p:sp>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77" name="Group 77"/>
          <p:cNvGrpSpPr/>
          <p:nvPr/>
        </p:nvGrpSpPr>
        <p:grpSpPr>
          <a:xfrm>
            <a:off x="6678519" y="892949"/>
            <a:ext cx="5829301" cy="7861301"/>
            <a:chOff x="-127000" y="-88900"/>
            <a:chExt cx="5829300" cy="7861300"/>
          </a:xfrm>
        </p:grpSpPr>
        <p:pic>
          <p:nvPicPr>
            <p:cNvPr id="76" name="Screen Shot 2016-10-16 at 7.14.09 PM.png"/>
            <p:cNvPicPr/>
            <p:nvPr/>
          </p:nvPicPr>
          <p:blipFill>
            <a:blip r:embed="rId2">
              <a:extLst/>
            </a:blip>
            <a:srcRect l="8543" t="0" r="8543" b="0"/>
            <a:stretch>
              <a:fillRect/>
            </a:stretch>
          </p:blipFill>
          <p:spPr>
            <a:xfrm>
              <a:off x="0" y="0"/>
              <a:ext cx="5575300" cy="7531100"/>
            </a:xfrm>
            <a:prstGeom prst="rect">
              <a:avLst/>
            </a:prstGeom>
            <a:ln>
              <a:noFill/>
            </a:ln>
            <a:effectLst/>
          </p:spPr>
        </p:pic>
        <p:pic>
          <p:nvPicPr>
            <p:cNvPr id="75" name=""/>
            <p:cNvPicPr/>
            <p:nvPr/>
          </p:nvPicPr>
          <p:blipFill>
            <a:blip r:embed="rId3">
              <a:extLst/>
            </a:blip>
            <a:stretch>
              <a:fillRect/>
            </a:stretch>
          </p:blipFill>
          <p:spPr>
            <a:xfrm>
              <a:off x="-127000" y="-88900"/>
              <a:ext cx="5829300" cy="7861300"/>
            </a:xfrm>
            <a:prstGeom prst="rect">
              <a:avLst/>
            </a:prstGeom>
            <a:effectLst/>
          </p:spPr>
        </p:pic>
      </p:grpSp>
      <p:sp>
        <p:nvSpPr>
          <p:cNvPr id="78" name="Shape 78"/>
          <p:cNvSpPr/>
          <p:nvPr>
            <p:ph type="title"/>
          </p:nvPr>
        </p:nvSpPr>
        <p:spPr>
          <a:prstGeom prst="rect">
            <a:avLst/>
          </a:prstGeom>
        </p:spPr>
        <p:txBody>
          <a:bodyPr/>
          <a:lstStyle>
            <a:lvl1pPr defTabSz="408940">
              <a:defRPr sz="4480"/>
            </a:lvl1pPr>
          </a:lstStyle>
          <a:p>
            <a:pPr lvl="0">
              <a:defRPr cap="none" sz="1800">
                <a:solidFill>
                  <a:srgbClr val="000000"/>
                </a:solidFill>
              </a:defRPr>
            </a:pPr>
            <a:r>
              <a:rPr cap="all" sz="4480">
                <a:solidFill>
                  <a:srgbClr val="606060"/>
                </a:solidFill>
              </a:rPr>
              <a:t>Gwendolen is the young, beautiful daughter of lady bracknell. She is in love with Jack, but a large part of her attraction comes from her belief that his name is earnest.</a:t>
            </a:r>
          </a:p>
        </p:txBody>
      </p:sp>
      <p:sp>
        <p:nvSpPr>
          <p:cNvPr id="79" name="Shape 79"/>
          <p:cNvSpPr/>
          <p:nvPr>
            <p:ph type="body" idx="1"/>
          </p:nvPr>
        </p:nvSpPr>
        <p:spPr>
          <a:prstGeom prst="rect">
            <a:avLst/>
          </a:prstGeom>
        </p:spPr>
        <p:txBody>
          <a:bodyPr/>
          <a:lstStyle/>
          <a:p>
            <a:pPr lvl="0">
              <a:defRPr sz="1800">
                <a:solidFill>
                  <a:srgbClr val="000000"/>
                </a:solidFill>
              </a:defRPr>
            </a:pPr>
            <a:r>
              <a:rPr sz="2400">
                <a:solidFill>
                  <a:srgbClr val="606060"/>
                </a:solidFill>
              </a:rPr>
              <a:t>Gwendolen Fairfax</a:t>
            </a:r>
          </a:p>
        </p:txBody>
      </p:sp>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83" name="Group 83"/>
          <p:cNvGrpSpPr/>
          <p:nvPr/>
        </p:nvGrpSpPr>
        <p:grpSpPr>
          <a:xfrm>
            <a:off x="6678519" y="892949"/>
            <a:ext cx="5829301" cy="7861301"/>
            <a:chOff x="-127000" y="-88900"/>
            <a:chExt cx="5829300" cy="7861300"/>
          </a:xfrm>
        </p:grpSpPr>
        <p:pic>
          <p:nvPicPr>
            <p:cNvPr id="82" name="Screen Shot 2016-10-16 at 7.14.42 PM.png"/>
            <p:cNvPicPr/>
            <p:nvPr/>
          </p:nvPicPr>
          <p:blipFill>
            <a:blip r:embed="rId2">
              <a:extLst/>
            </a:blip>
            <a:srcRect l="14076" t="0" r="14076" b="0"/>
            <a:stretch>
              <a:fillRect/>
            </a:stretch>
          </p:blipFill>
          <p:spPr>
            <a:xfrm>
              <a:off x="0" y="0"/>
              <a:ext cx="5575300" cy="7531100"/>
            </a:xfrm>
            <a:prstGeom prst="rect">
              <a:avLst/>
            </a:prstGeom>
            <a:ln>
              <a:noFill/>
            </a:ln>
            <a:effectLst/>
          </p:spPr>
        </p:pic>
        <p:pic>
          <p:nvPicPr>
            <p:cNvPr id="81" name=""/>
            <p:cNvPicPr/>
            <p:nvPr/>
          </p:nvPicPr>
          <p:blipFill>
            <a:blip r:embed="rId3">
              <a:extLst/>
            </a:blip>
            <a:stretch>
              <a:fillRect/>
            </a:stretch>
          </p:blipFill>
          <p:spPr>
            <a:xfrm>
              <a:off x="-127000" y="-88900"/>
              <a:ext cx="5829300" cy="7861300"/>
            </a:xfrm>
            <a:prstGeom prst="rect">
              <a:avLst/>
            </a:prstGeom>
            <a:effectLst/>
          </p:spPr>
        </p:pic>
      </p:grpSp>
      <p:sp>
        <p:nvSpPr>
          <p:cNvPr id="84" name="Shape 84"/>
          <p:cNvSpPr/>
          <p:nvPr>
            <p:ph type="title"/>
          </p:nvPr>
        </p:nvSpPr>
        <p:spPr>
          <a:prstGeom prst="rect">
            <a:avLst/>
          </a:prstGeom>
        </p:spPr>
        <p:txBody>
          <a:bodyPr/>
          <a:lstStyle>
            <a:lvl1pPr defTabSz="315468">
              <a:defRPr sz="3456"/>
            </a:lvl1pPr>
          </a:lstStyle>
          <a:p>
            <a:pPr lvl="0">
              <a:defRPr cap="none" sz="1800">
                <a:solidFill>
                  <a:srgbClr val="000000"/>
                </a:solidFill>
              </a:defRPr>
            </a:pPr>
            <a:r>
              <a:rPr cap="all" sz="3456">
                <a:solidFill>
                  <a:srgbClr val="606060"/>
                </a:solidFill>
              </a:rPr>
              <a:t>Algernon is a young bachelor who lives in london. he is a good friend of jack. Algy is a member of the victorian upper class, but his primary pursuit in life, “bunburying,” has left him with considerable debts. He falls in love with Jack’s ward, cecily, shortly after meeting her.</a:t>
            </a:r>
          </a:p>
        </p:txBody>
      </p:sp>
      <p:sp>
        <p:nvSpPr>
          <p:cNvPr id="85" name="Shape 85"/>
          <p:cNvSpPr/>
          <p:nvPr>
            <p:ph type="body" idx="1"/>
          </p:nvPr>
        </p:nvSpPr>
        <p:spPr>
          <a:prstGeom prst="rect">
            <a:avLst/>
          </a:prstGeom>
        </p:spPr>
        <p:txBody>
          <a:bodyPr/>
          <a:lstStyle/>
          <a:p>
            <a:pPr lvl="0">
              <a:defRPr sz="1800">
                <a:solidFill>
                  <a:srgbClr val="000000"/>
                </a:solidFill>
              </a:defRPr>
            </a:pPr>
            <a:r>
              <a:rPr sz="2400">
                <a:solidFill>
                  <a:srgbClr val="606060"/>
                </a:solidFill>
              </a:rPr>
              <a:t>Algernon Moncrieff “Algy”</a:t>
            </a:r>
          </a:p>
        </p:txBody>
      </p:sp>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89" name="Group 89"/>
          <p:cNvGrpSpPr/>
          <p:nvPr/>
        </p:nvGrpSpPr>
        <p:grpSpPr>
          <a:xfrm>
            <a:off x="6678519" y="892949"/>
            <a:ext cx="5829301" cy="7861301"/>
            <a:chOff x="-127000" y="-88900"/>
            <a:chExt cx="5829300" cy="7861300"/>
          </a:xfrm>
        </p:grpSpPr>
        <p:pic>
          <p:nvPicPr>
            <p:cNvPr id="88" name="Screen Shot 2016-10-16 at 7.15.15 PM.png"/>
            <p:cNvPicPr/>
            <p:nvPr/>
          </p:nvPicPr>
          <p:blipFill>
            <a:blip r:embed="rId2">
              <a:extLst/>
            </a:blip>
            <a:srcRect l="0" t="2949" r="0" b="2949"/>
            <a:stretch>
              <a:fillRect/>
            </a:stretch>
          </p:blipFill>
          <p:spPr>
            <a:xfrm>
              <a:off x="0" y="0"/>
              <a:ext cx="5575300" cy="7531100"/>
            </a:xfrm>
            <a:prstGeom prst="rect">
              <a:avLst/>
            </a:prstGeom>
            <a:ln>
              <a:noFill/>
            </a:ln>
            <a:effectLst/>
          </p:spPr>
        </p:pic>
        <p:pic>
          <p:nvPicPr>
            <p:cNvPr id="87" name=""/>
            <p:cNvPicPr/>
            <p:nvPr/>
          </p:nvPicPr>
          <p:blipFill>
            <a:blip r:embed="rId3">
              <a:extLst/>
            </a:blip>
            <a:stretch>
              <a:fillRect/>
            </a:stretch>
          </p:blipFill>
          <p:spPr>
            <a:xfrm>
              <a:off x="-127000" y="-88900"/>
              <a:ext cx="5829300" cy="7861300"/>
            </a:xfrm>
            <a:prstGeom prst="rect">
              <a:avLst/>
            </a:prstGeom>
            <a:effectLst/>
          </p:spPr>
        </p:pic>
      </p:grpSp>
      <p:sp>
        <p:nvSpPr>
          <p:cNvPr id="90" name="Shape 90"/>
          <p:cNvSpPr/>
          <p:nvPr>
            <p:ph type="title"/>
          </p:nvPr>
        </p:nvSpPr>
        <p:spPr>
          <a:prstGeom prst="rect">
            <a:avLst/>
          </a:prstGeom>
        </p:spPr>
        <p:txBody>
          <a:bodyPr/>
          <a:lstStyle>
            <a:lvl1pPr defTabSz="379729">
              <a:defRPr sz="4160"/>
            </a:lvl1pPr>
          </a:lstStyle>
          <a:p>
            <a:pPr lvl="0">
              <a:defRPr cap="none" sz="1800">
                <a:solidFill>
                  <a:srgbClr val="000000"/>
                </a:solidFill>
              </a:defRPr>
            </a:pPr>
            <a:r>
              <a:rPr cap="all" sz="4160">
                <a:solidFill>
                  <a:srgbClr val="606060"/>
                </a:solidFill>
              </a:rPr>
              <a:t>Cecily is Jack’s daydreaming niece and ward. cecily falls in love with algernon, believing him to be jack’s brother, ernest. She will be given access to a large sum of money when she comes of age.</a:t>
            </a:r>
          </a:p>
        </p:txBody>
      </p:sp>
      <p:sp>
        <p:nvSpPr>
          <p:cNvPr id="91" name="Shape 91"/>
          <p:cNvSpPr/>
          <p:nvPr>
            <p:ph type="body" idx="1"/>
          </p:nvPr>
        </p:nvSpPr>
        <p:spPr>
          <a:prstGeom prst="rect">
            <a:avLst/>
          </a:prstGeom>
        </p:spPr>
        <p:txBody>
          <a:bodyPr/>
          <a:lstStyle/>
          <a:p>
            <a:pPr lvl="0">
              <a:defRPr sz="1800">
                <a:solidFill>
                  <a:srgbClr val="000000"/>
                </a:solidFill>
              </a:defRPr>
            </a:pPr>
            <a:r>
              <a:rPr sz="2400">
                <a:solidFill>
                  <a:srgbClr val="606060"/>
                </a:solidFill>
              </a:rPr>
              <a:t>Cecily Cardew</a:t>
            </a:r>
          </a:p>
        </p:txBody>
      </p:sp>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95" name="Group 95"/>
          <p:cNvGrpSpPr/>
          <p:nvPr/>
        </p:nvGrpSpPr>
        <p:grpSpPr>
          <a:xfrm>
            <a:off x="6678519" y="892949"/>
            <a:ext cx="5829301" cy="7861301"/>
            <a:chOff x="-127000" y="-88900"/>
            <a:chExt cx="5829300" cy="7861300"/>
          </a:xfrm>
        </p:grpSpPr>
        <p:pic>
          <p:nvPicPr>
            <p:cNvPr id="94" name="Screen Shot 2016-10-16 at 7.15.36 PM.png"/>
            <p:cNvPicPr/>
            <p:nvPr/>
          </p:nvPicPr>
          <p:blipFill>
            <a:blip r:embed="rId2">
              <a:extLst/>
            </a:blip>
            <a:srcRect l="12291" t="0" r="12291" b="0"/>
            <a:stretch>
              <a:fillRect/>
            </a:stretch>
          </p:blipFill>
          <p:spPr>
            <a:xfrm>
              <a:off x="0" y="0"/>
              <a:ext cx="5575300" cy="7531100"/>
            </a:xfrm>
            <a:prstGeom prst="rect">
              <a:avLst/>
            </a:prstGeom>
            <a:ln>
              <a:noFill/>
            </a:ln>
            <a:effectLst/>
          </p:spPr>
        </p:pic>
        <p:pic>
          <p:nvPicPr>
            <p:cNvPr id="93" name=""/>
            <p:cNvPicPr/>
            <p:nvPr/>
          </p:nvPicPr>
          <p:blipFill>
            <a:blip r:embed="rId3">
              <a:extLst/>
            </a:blip>
            <a:stretch>
              <a:fillRect/>
            </a:stretch>
          </p:blipFill>
          <p:spPr>
            <a:xfrm>
              <a:off x="-127000" y="-88900"/>
              <a:ext cx="5829300" cy="7861300"/>
            </a:xfrm>
            <a:prstGeom prst="rect">
              <a:avLst/>
            </a:prstGeom>
            <a:effectLst/>
          </p:spPr>
        </p:pic>
      </p:grpSp>
      <p:sp>
        <p:nvSpPr>
          <p:cNvPr id="96" name="Shape 96"/>
          <p:cNvSpPr/>
          <p:nvPr>
            <p:ph type="title"/>
          </p:nvPr>
        </p:nvSpPr>
        <p:spPr>
          <a:prstGeom prst="rect">
            <a:avLst/>
          </a:prstGeom>
        </p:spPr>
        <p:txBody>
          <a:bodyPr/>
          <a:lstStyle>
            <a:lvl1pPr defTabSz="297941">
              <a:defRPr sz="3264"/>
            </a:lvl1pPr>
          </a:lstStyle>
          <a:p>
            <a:pPr lvl="0">
              <a:defRPr cap="none" sz="1800">
                <a:solidFill>
                  <a:srgbClr val="000000"/>
                </a:solidFill>
              </a:defRPr>
            </a:pPr>
            <a:r>
              <a:rPr cap="all" sz="3264">
                <a:solidFill>
                  <a:srgbClr val="606060"/>
                </a:solidFill>
              </a:rPr>
              <a:t>Lady Bracknell is the mother of Gwendolen and the aunt of algernon. a member of the aristocracy, she has an overpowering, confident demeanor. She forbids gwendolen to marry jack because of jack’s uncertain background. Lady bracknell is the ideal symbol of victorian rigidity.</a:t>
            </a:r>
          </a:p>
        </p:txBody>
      </p:sp>
      <p:sp>
        <p:nvSpPr>
          <p:cNvPr id="97" name="Shape 97"/>
          <p:cNvSpPr/>
          <p:nvPr>
            <p:ph type="body" idx="1"/>
          </p:nvPr>
        </p:nvSpPr>
        <p:spPr>
          <a:prstGeom prst="rect">
            <a:avLst/>
          </a:prstGeom>
        </p:spPr>
        <p:txBody>
          <a:bodyPr/>
          <a:lstStyle/>
          <a:p>
            <a:pPr lvl="0">
              <a:defRPr sz="1800">
                <a:solidFill>
                  <a:srgbClr val="000000"/>
                </a:solidFill>
              </a:defRPr>
            </a:pPr>
            <a:r>
              <a:rPr sz="2400">
                <a:solidFill>
                  <a:srgbClr val="606060"/>
                </a:solidFill>
              </a:rPr>
              <a:t>Lady Bracknell</a:t>
            </a:r>
          </a:p>
        </p:txBody>
      </p:sp>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101" name="Group 101"/>
          <p:cNvGrpSpPr/>
          <p:nvPr/>
        </p:nvGrpSpPr>
        <p:grpSpPr>
          <a:xfrm>
            <a:off x="6673850" y="819150"/>
            <a:ext cx="5829300" cy="7861300"/>
            <a:chOff x="-127000" y="-88900"/>
            <a:chExt cx="5829300" cy="7861300"/>
          </a:xfrm>
        </p:grpSpPr>
        <p:pic>
          <p:nvPicPr>
            <p:cNvPr id="100" name="Screen Shot 2016-10-16 at 7.16.02 PM.png"/>
            <p:cNvPicPr/>
            <p:nvPr/>
          </p:nvPicPr>
          <p:blipFill>
            <a:blip r:embed="rId2">
              <a:extLst/>
            </a:blip>
            <a:srcRect l="0" t="16459" r="0" b="16459"/>
            <a:stretch>
              <a:fillRect/>
            </a:stretch>
          </p:blipFill>
          <p:spPr>
            <a:xfrm>
              <a:off x="0" y="0"/>
              <a:ext cx="5575300" cy="7531100"/>
            </a:xfrm>
            <a:prstGeom prst="rect">
              <a:avLst/>
            </a:prstGeom>
            <a:ln>
              <a:noFill/>
            </a:ln>
            <a:effectLst/>
          </p:spPr>
        </p:pic>
        <p:pic>
          <p:nvPicPr>
            <p:cNvPr id="99" name=""/>
            <p:cNvPicPr/>
            <p:nvPr/>
          </p:nvPicPr>
          <p:blipFill>
            <a:blip r:embed="rId3">
              <a:extLst/>
            </a:blip>
            <a:stretch>
              <a:fillRect/>
            </a:stretch>
          </p:blipFill>
          <p:spPr>
            <a:xfrm>
              <a:off x="-127000" y="-88900"/>
              <a:ext cx="5829300" cy="7861300"/>
            </a:xfrm>
            <a:prstGeom prst="rect">
              <a:avLst/>
            </a:prstGeom>
            <a:effectLst/>
          </p:spPr>
        </p:pic>
      </p:grpSp>
      <p:sp>
        <p:nvSpPr>
          <p:cNvPr id="102" name="Shape 102"/>
          <p:cNvSpPr/>
          <p:nvPr>
            <p:ph type="title"/>
          </p:nvPr>
        </p:nvSpPr>
        <p:spPr>
          <a:prstGeom prst="rect">
            <a:avLst/>
          </a:prstGeom>
        </p:spPr>
        <p:txBody>
          <a:bodyPr/>
          <a:lstStyle/>
          <a:p>
            <a:pPr lvl="0">
              <a:defRPr cap="none" sz="1800">
                <a:solidFill>
                  <a:srgbClr val="000000"/>
                </a:solidFill>
              </a:defRPr>
            </a:pPr>
            <a:r>
              <a:rPr cap="all" sz="6400">
                <a:solidFill>
                  <a:srgbClr val="606060"/>
                </a:solidFill>
              </a:rPr>
              <a:t>Algernon’s man servant</a:t>
            </a:r>
            <a:endParaRPr cap="all" sz="6400">
              <a:solidFill>
                <a:srgbClr val="606060"/>
              </a:solidFill>
            </a:endParaRPr>
          </a:p>
          <a:p>
            <a:pPr lvl="0">
              <a:defRPr cap="none" sz="1800">
                <a:solidFill>
                  <a:srgbClr val="000000"/>
                </a:solidFill>
              </a:defRPr>
            </a:pPr>
            <a:endParaRPr cap="all" sz="6400">
              <a:solidFill>
                <a:srgbClr val="606060"/>
              </a:solidFill>
            </a:endParaRPr>
          </a:p>
          <a:p>
            <a:pPr lvl="0">
              <a:defRPr cap="none" sz="1800">
                <a:solidFill>
                  <a:srgbClr val="000000"/>
                </a:solidFill>
              </a:defRPr>
            </a:pPr>
            <a:r>
              <a:rPr cap="all" sz="6400">
                <a:solidFill>
                  <a:srgbClr val="606060"/>
                </a:solidFill>
              </a:rPr>
              <a:t>“A perfect pessimist.”</a:t>
            </a:r>
          </a:p>
        </p:txBody>
      </p:sp>
      <p:sp>
        <p:nvSpPr>
          <p:cNvPr id="103" name="Shape 103"/>
          <p:cNvSpPr/>
          <p:nvPr>
            <p:ph type="body" idx="1"/>
          </p:nvPr>
        </p:nvSpPr>
        <p:spPr>
          <a:prstGeom prst="rect">
            <a:avLst/>
          </a:prstGeom>
        </p:spPr>
        <p:txBody>
          <a:bodyPr/>
          <a:lstStyle/>
          <a:p>
            <a:pPr lvl="0">
              <a:defRPr sz="1800">
                <a:solidFill>
                  <a:srgbClr val="000000"/>
                </a:solidFill>
              </a:defRPr>
            </a:pPr>
            <a:r>
              <a:rPr sz="2400">
                <a:solidFill>
                  <a:srgbClr val="606060"/>
                </a:solidFill>
              </a:rPr>
              <a:t>Lane</a:t>
            </a:r>
          </a:p>
        </p:txBody>
      </p:sp>
    </p:spTree>
  </p:cSld>
  <p:clrMapOvr>
    <a:masterClrMapping/>
  </p:clrMapOvr>
  <p:transitio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2.png"/></Relationships>

</file>

<file path=ppt/theme/_rels/theme2.xml.rels><?xml version="1.0" encoding="UTF-8" standalone="yes"?><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New_Template3">
  <a:themeElements>
    <a:clrScheme name="New_Template3">
      <a:dk1>
        <a:srgbClr val="606060"/>
      </a:dk1>
      <a:lt1>
        <a:srgbClr val="000060"/>
      </a:lt1>
      <a:dk2>
        <a:srgbClr val="5B5854"/>
      </a:dk2>
      <a:lt2>
        <a:srgbClr val="C9C3BA"/>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New_Template3">
      <a:majorFont>
        <a:latin typeface="Gill Sans Light"/>
        <a:ea typeface="Gill Sans Light"/>
        <a:cs typeface="Gill Sans Light"/>
      </a:majorFont>
      <a:minorFont>
        <a:latin typeface="Gill Sans Light"/>
        <a:ea typeface="Gill Sans Light"/>
        <a:cs typeface="Gill Sans Light"/>
      </a:minorFont>
    </a:fontScheme>
    <a:fmtScheme name="New_Template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25400" dir="5400000">
              <a:srgbClr val="000000">
                <a:alpha val="60000"/>
              </a:srgbClr>
            </a:outerShdw>
          </a:effectLst>
        </a:effectStyle>
        <a:effectStyle>
          <a:effectLst>
            <a:outerShdw sx="100000" sy="100000" kx="0" ky="0" algn="b" rotWithShape="0" blurRad="50800" dist="25400" dir="540000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000" u="none" kumimoji="0" normalizeH="0">
            <a:ln>
              <a:noFill/>
            </a:ln>
            <a:solidFill>
              <a:srgbClr val="FFFFFF"/>
            </a:solidFill>
            <a:effectLst>
              <a:outerShdw sx="100000" sy="100000" kx="0" ky="0" algn="b" rotWithShape="0" blurRad="25400" dist="12700" dir="5400000">
                <a:srgbClr val="000000">
                  <a:alpha val="50000"/>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6F6A5A"/>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60606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3">
  <a:themeElements>
    <a:clrScheme name="New_Template3">
      <a:dk1>
        <a:srgbClr val="000000"/>
      </a:dk1>
      <a:lt1>
        <a:srgbClr val="FFFFFF"/>
      </a:lt1>
      <a:dk2>
        <a:srgbClr val="5B5854"/>
      </a:dk2>
      <a:lt2>
        <a:srgbClr val="C9C3BA"/>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New_Template3">
      <a:majorFont>
        <a:latin typeface="Gill Sans Light"/>
        <a:ea typeface="Gill Sans Light"/>
        <a:cs typeface="Gill Sans Light"/>
      </a:majorFont>
      <a:minorFont>
        <a:latin typeface="Gill Sans Light"/>
        <a:ea typeface="Gill Sans Light"/>
        <a:cs typeface="Gill Sans Light"/>
      </a:minorFont>
    </a:fontScheme>
    <a:fmtScheme name="New_Template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25400" dir="5400000">
              <a:srgbClr val="000000">
                <a:alpha val="60000"/>
              </a:srgbClr>
            </a:outerShdw>
          </a:effectLst>
        </a:effectStyle>
        <a:effectStyle>
          <a:effectLst>
            <a:outerShdw sx="100000" sy="100000" kx="0" ky="0" algn="b" rotWithShape="0" blurRad="50800" dist="25400" dir="540000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000" u="none" kumimoji="0" normalizeH="0">
            <a:ln>
              <a:noFill/>
            </a:ln>
            <a:solidFill>
              <a:srgbClr val="FFFFFF"/>
            </a:solidFill>
            <a:effectLst>
              <a:outerShdw sx="100000" sy="100000" kx="0" ky="0" algn="b" rotWithShape="0" blurRad="25400" dist="12700" dir="5400000">
                <a:srgbClr val="000000">
                  <a:alpha val="50000"/>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6F6A5A"/>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60606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