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9"/>
  </p:handout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0" d="100"/>
          <a:sy n="30" d="100"/>
        </p:scale>
        <p:origin x="-13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DE4D65-771E-F545-8C5D-60BF3E3F236E}" type="datetimeFigureOut">
              <a:rPr lang="en-US" smtClean="0"/>
              <a:t>12/5/16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466810-3A09-E74A-9CC8-83858EA2C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874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+mn-ea"/>
            </a:endParaRPr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</p:grpSp>
      <p:sp>
        <p:nvSpPr>
          <p:cNvPr id="5142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43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599D041-48A9-2C4E-8AA1-29497F2BD9D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433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0A0888-F068-8C4B-B699-D8BCD520AB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832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EA5462-BD52-A345-A5B5-11B6268FA8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809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B15ECB-E28E-A142-81FA-ADCBCC1AF1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291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15C674-321F-DB4D-AD70-5A649113BC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166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1D53A2-3D7B-0C46-98A2-016EA078B0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186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776B7A-D143-EB40-9D6A-AD949871BD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597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20C4B1-E83B-FA4A-ABAE-D0D6DE9354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3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052D29-9547-1B44-8202-6B311B3C46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04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C5341A-2A5F-5E47-B45A-683FEDD282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904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08CF2F-846C-7043-91AA-D7D657FA90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638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</p:grpSp>
      <p:sp>
        <p:nvSpPr>
          <p:cNvPr id="41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+mn-ea"/>
            </a:endParaRPr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41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41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41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41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41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41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</p:grpSp>
        <p:sp>
          <p:nvSpPr>
            <p:cNvPr id="41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41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41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41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</p:grpSp>
      <p:sp>
        <p:nvSpPr>
          <p:cNvPr id="41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7C194832-A8EB-F44F-ABBA-B0B6A942256F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8229600" cy="1736725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Approving the </a:t>
            </a:r>
            <a:r>
              <a:rPr lang="en-US" dirty="0" smtClean="0">
                <a:latin typeface="Arial" charset="0"/>
              </a:rPr>
              <a:t>Constitution</a:t>
            </a:r>
            <a:br>
              <a:rPr lang="en-US" dirty="0" smtClean="0">
                <a:latin typeface="Arial" charset="0"/>
              </a:rPr>
            </a:br>
            <a:r>
              <a:rPr lang="en-US" sz="3600" dirty="0" smtClean="0">
                <a:latin typeface="Arial" charset="0"/>
              </a:rPr>
              <a:t>A Great Debate</a:t>
            </a:r>
            <a:endParaRPr lang="en-US" sz="3600" dirty="0">
              <a:latin typeface="Arial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362200"/>
            <a:ext cx="64008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n-ea"/>
              </a:rPr>
              <a:t>Ch. 3 Sec. 3</a:t>
            </a:r>
          </a:p>
          <a:p>
            <a:pPr eaLnBrk="1" hangingPunct="1">
              <a:defRPr/>
            </a:pPr>
            <a:endParaRPr lang="en-US" dirty="0" smtClean="0">
              <a:ea typeface="+mn-ea"/>
            </a:endParaRPr>
          </a:p>
          <a:p>
            <a:pPr eaLnBrk="1" hangingPunct="1">
              <a:defRPr/>
            </a:pPr>
            <a:endParaRPr lang="en-US" dirty="0" smtClean="0">
              <a:ea typeface="+mn-ea"/>
            </a:endParaRPr>
          </a:p>
        </p:txBody>
      </p:sp>
      <p:pic>
        <p:nvPicPr>
          <p:cNvPr id="3076" name="Picture 4" descr="MCj0149511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124200"/>
            <a:ext cx="6781800" cy="3145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Federalist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343400"/>
          </a:xfrm>
        </p:spPr>
        <p:txBody>
          <a:bodyPr/>
          <a:lstStyle/>
          <a:p>
            <a:pPr eaLnBrk="1" hangingPunct="1"/>
            <a:r>
              <a:rPr lang="en-US" b="1" u="sng">
                <a:latin typeface="Arial" charset="0"/>
              </a:rPr>
              <a:t>Federalists</a:t>
            </a:r>
            <a:r>
              <a:rPr lang="en-US">
                <a:latin typeface="Arial" charset="0"/>
              </a:rPr>
              <a:t>- those in support of the new Constitution (rich)</a:t>
            </a:r>
          </a:p>
          <a:p>
            <a:pPr lvl="1" eaLnBrk="1" hangingPunct="1"/>
            <a:r>
              <a:rPr lang="en-US">
                <a:latin typeface="Arial" charset="0"/>
              </a:rPr>
              <a:t>Large land owners who wanted property protection and a strong central govt.</a:t>
            </a:r>
          </a:p>
          <a:p>
            <a:pPr lvl="1" eaLnBrk="1" hangingPunct="1"/>
            <a:r>
              <a:rPr lang="en-US">
                <a:latin typeface="Arial" charset="0"/>
              </a:rPr>
              <a:t>Merchants, farmers that shipped goods across state borders</a:t>
            </a:r>
          </a:p>
          <a:p>
            <a:pPr lvl="1" eaLnBrk="1" hangingPunct="1"/>
            <a:r>
              <a:rPr lang="en-US">
                <a:latin typeface="Arial" charset="0"/>
              </a:rPr>
              <a:t>James Madison, Alexander Hamilton, John Jay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Anti-Federalists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u="sng" dirty="0">
                <a:latin typeface="Arial" charset="0"/>
              </a:rPr>
              <a:t>Anti-Federalists</a:t>
            </a:r>
            <a:r>
              <a:rPr lang="en-US" dirty="0">
                <a:latin typeface="Arial" charset="0"/>
              </a:rPr>
              <a:t>- opposed the new Constitution </a:t>
            </a:r>
            <a:r>
              <a:rPr lang="en-US" dirty="0" smtClean="0">
                <a:latin typeface="Arial" charset="0"/>
              </a:rPr>
              <a:t>(</a:t>
            </a:r>
            <a:r>
              <a:rPr lang="en-US" dirty="0">
                <a:latin typeface="Arial" charset="0"/>
              </a:rPr>
              <a:t>poor</a:t>
            </a:r>
            <a:r>
              <a:rPr lang="en-US" dirty="0" smtClean="0">
                <a:latin typeface="Arial" charset="0"/>
              </a:rPr>
              <a:t>)</a:t>
            </a:r>
          </a:p>
          <a:p>
            <a:pPr lvl="1" eaLnBrk="1" hangingPunct="1"/>
            <a:r>
              <a:rPr lang="en-US" dirty="0" smtClean="0">
                <a:latin typeface="Arial" charset="0"/>
              </a:rPr>
              <a:t>Accepted the need for a national government</a:t>
            </a:r>
          </a:p>
          <a:p>
            <a:pPr lvl="1" eaLnBrk="1" hangingPunct="1"/>
            <a:r>
              <a:rPr lang="en-US" dirty="0">
                <a:latin typeface="Arial" charset="0"/>
              </a:rPr>
              <a:t>B</a:t>
            </a:r>
            <a:r>
              <a:rPr lang="en-US" dirty="0" smtClean="0">
                <a:latin typeface="Arial" charset="0"/>
              </a:rPr>
              <a:t>elieved it took power from states and didn‘t</a:t>
            </a:r>
            <a:r>
              <a:rPr lang="ja-JP" altLang="en-US" dirty="0" smtClean="0">
                <a:latin typeface="Arial" charset="0"/>
              </a:rPr>
              <a:t>’</a:t>
            </a:r>
            <a:r>
              <a:rPr lang="en-US" dirty="0" smtClean="0">
                <a:latin typeface="Arial" charset="0"/>
              </a:rPr>
              <a:t> protect individual rights</a:t>
            </a:r>
            <a:endParaRPr lang="en-US" dirty="0">
              <a:latin typeface="Arial" charset="0"/>
            </a:endParaRPr>
          </a:p>
          <a:p>
            <a:pPr lvl="1" eaLnBrk="1" hangingPunct="1"/>
            <a:r>
              <a:rPr lang="en-US" dirty="0">
                <a:latin typeface="Arial" charset="0"/>
              </a:rPr>
              <a:t>In order to become law, the Constitution had to be ratified (approved) by 9 of the 13 states</a:t>
            </a:r>
          </a:p>
          <a:p>
            <a:pPr lvl="1" eaLnBrk="1" hangingPunct="1"/>
            <a:r>
              <a:rPr lang="en-US" dirty="0">
                <a:latin typeface="Arial" charset="0"/>
              </a:rPr>
              <a:t>John Hancock, Patrick Henry, Sam Adams</a:t>
            </a:r>
          </a:p>
          <a:p>
            <a:endParaRPr lang="en-US" dirty="0"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dirty="0">
                <a:latin typeface="Arial" charset="0"/>
              </a:rPr>
              <a:t>The Federalist Papers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i="1" dirty="0">
                <a:latin typeface="Arial" charset="0"/>
              </a:rPr>
              <a:t>The Federalist</a:t>
            </a:r>
          </a:p>
          <a:p>
            <a:pPr lvl="1" eaLnBrk="1" hangingPunct="1"/>
            <a:r>
              <a:rPr lang="en-US" dirty="0">
                <a:latin typeface="Arial" charset="0"/>
              </a:rPr>
              <a:t>Collection of 85 essays written by James Madison, Alexander Hamilton, &amp; John Jay</a:t>
            </a:r>
          </a:p>
          <a:p>
            <a:pPr lvl="1" eaLnBrk="1" hangingPunct="1"/>
            <a:r>
              <a:rPr lang="en-US" dirty="0">
                <a:latin typeface="Arial" charset="0"/>
              </a:rPr>
              <a:t>To encourage people to approve the Constitution &amp; point out its strong points</a:t>
            </a:r>
          </a:p>
          <a:p>
            <a:pPr eaLnBrk="1" hangingPunct="1"/>
            <a:r>
              <a:rPr lang="en-US" dirty="0">
                <a:latin typeface="Arial" charset="0"/>
              </a:rPr>
              <a:t>These papers were very influential and are still used by judges &amp; lawyers today to interpret the meaning of the Constitution.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Ratification at Last!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It was agreed that a </a:t>
            </a:r>
            <a:r>
              <a:rPr lang="ja-JP" altLang="en-US" dirty="0">
                <a:latin typeface="Arial" charset="0"/>
              </a:rPr>
              <a:t>“</a:t>
            </a:r>
            <a:r>
              <a:rPr lang="en-US" dirty="0">
                <a:latin typeface="Arial" charset="0"/>
              </a:rPr>
              <a:t>Bill of Rights</a:t>
            </a:r>
            <a:r>
              <a:rPr lang="ja-JP" altLang="en-US" dirty="0">
                <a:latin typeface="Arial" charset="0"/>
              </a:rPr>
              <a:t>”</a:t>
            </a:r>
            <a:r>
              <a:rPr lang="en-US" dirty="0">
                <a:latin typeface="Arial" charset="0"/>
              </a:rPr>
              <a:t> would be added to guarantee rights to individuals &amp; restrict the power of the new govt.</a:t>
            </a:r>
          </a:p>
          <a:p>
            <a:pPr eaLnBrk="1" hangingPunct="1"/>
            <a:r>
              <a:rPr lang="en-US" dirty="0">
                <a:latin typeface="Arial" charset="0"/>
              </a:rPr>
              <a:t>Once added - states quickly ratified the new Constitution</a:t>
            </a:r>
          </a:p>
          <a:p>
            <a:pPr eaLnBrk="1" hangingPunct="1"/>
            <a:r>
              <a:rPr lang="en-US" dirty="0">
                <a:latin typeface="Arial" charset="0"/>
              </a:rPr>
              <a:t>1788 - all but North Carolina &amp; Rhode Island ratified the new Constitution - it becomes law</a:t>
            </a:r>
            <a:r>
              <a:rPr lang="en-US" dirty="0" smtClean="0">
                <a:latin typeface="Arial" charset="0"/>
              </a:rPr>
              <a:t>! </a:t>
            </a:r>
            <a:r>
              <a:rPr lang="en-US" sz="2400" dirty="0" smtClean="0">
                <a:latin typeface="Arial" charset="0"/>
              </a:rPr>
              <a:t>(NC-Nov 1789, RI-May 1790)</a:t>
            </a:r>
            <a:endParaRPr lang="en-US" sz="2400" dirty="0"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The Bill of Rights</a:t>
            </a:r>
            <a:r>
              <a:rPr lang="en-US" sz="2000" dirty="0">
                <a:latin typeface="Arial" charset="0"/>
              </a:rPr>
              <a:t/>
            </a:r>
            <a:br>
              <a:rPr lang="en-US" sz="2000" dirty="0">
                <a:latin typeface="Arial" charset="0"/>
              </a:rPr>
            </a:br>
            <a:r>
              <a:rPr lang="en-US" sz="2000" dirty="0">
                <a:latin typeface="Arial" charset="0"/>
              </a:rPr>
              <a:t>(The </a:t>
            </a:r>
            <a:r>
              <a:rPr lang="en-US" sz="2000" dirty="0" smtClean="0">
                <a:latin typeface="Arial" charset="0"/>
              </a:rPr>
              <a:t>First </a:t>
            </a:r>
            <a:r>
              <a:rPr lang="en-US" sz="2000" dirty="0">
                <a:latin typeface="Arial" charset="0"/>
              </a:rPr>
              <a:t>10 Amendments to the Constitution)</a:t>
            </a:r>
            <a:endParaRPr lang="en-US" dirty="0">
              <a:latin typeface="Arial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List of rights guaranteed to U.S. citizens that cannot be abused by the government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Most of these </a:t>
            </a:r>
            <a:r>
              <a:rPr lang="ja-JP" altLang="en-US" dirty="0">
                <a:latin typeface="Arial" charset="0"/>
              </a:rPr>
              <a:t>“</a:t>
            </a:r>
            <a:r>
              <a:rPr lang="en-US" dirty="0">
                <a:latin typeface="Arial" charset="0"/>
              </a:rPr>
              <a:t>rights</a:t>
            </a:r>
            <a:r>
              <a:rPr lang="ja-JP" altLang="en-US" dirty="0">
                <a:latin typeface="Arial" charset="0"/>
              </a:rPr>
              <a:t>”</a:t>
            </a:r>
            <a:r>
              <a:rPr lang="en-US" dirty="0">
                <a:latin typeface="Arial" charset="0"/>
              </a:rPr>
              <a:t> included in the document were the direct result of abuses handed out by King George III on the colonists.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Since its creation, there have been 17 more </a:t>
            </a:r>
            <a:r>
              <a:rPr lang="ja-JP" altLang="en-US" dirty="0">
                <a:latin typeface="Arial" charset="0"/>
              </a:rPr>
              <a:t>“</a:t>
            </a:r>
            <a:r>
              <a:rPr lang="en-US" dirty="0">
                <a:latin typeface="Arial" charset="0"/>
              </a:rPr>
              <a:t>amendments</a:t>
            </a:r>
            <a:r>
              <a:rPr lang="ja-JP" altLang="en-US" dirty="0">
                <a:latin typeface="Arial" charset="0"/>
              </a:rPr>
              <a:t>”</a:t>
            </a:r>
            <a:r>
              <a:rPr lang="en-US" dirty="0">
                <a:latin typeface="Arial" charset="0"/>
              </a:rPr>
              <a:t> (changes) made to the Constitution.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Know These Terms!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Popular Sovereignty	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Federalism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Checks and Balances</a:t>
            </a:r>
            <a:endParaRPr lang="en-US" dirty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Veto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Impeach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Amendment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Federalist/Anti</a:t>
            </a:r>
            <a:r>
              <a:rPr lang="en-US" dirty="0">
                <a:latin typeface="Arial" charset="0"/>
              </a:rPr>
              <a:t>-Federalist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Ratify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8157</TotalTime>
  <Words>309</Words>
  <Application>Microsoft Macintosh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Mountain Top</vt:lpstr>
      <vt:lpstr>Approving the Constitution A Great Debate</vt:lpstr>
      <vt:lpstr>Federalist</vt:lpstr>
      <vt:lpstr>Anti-Federalists</vt:lpstr>
      <vt:lpstr>The Federalist Papers</vt:lpstr>
      <vt:lpstr>Ratification at Last!</vt:lpstr>
      <vt:lpstr>The Bill of Rights (The First 10 Amendments to the Constitution)</vt:lpstr>
      <vt:lpstr>Know These Terms!</vt:lpstr>
    </vt:vector>
  </TitlesOfParts>
  <Company>Indiana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Approving the Constitution</dc:title>
  <dc:creator> </dc:creator>
  <cp:lastModifiedBy>Brandon Easterwood</cp:lastModifiedBy>
  <cp:revision>10</cp:revision>
  <cp:lastPrinted>2016-12-05T13:37:34Z</cp:lastPrinted>
  <dcterms:created xsi:type="dcterms:W3CDTF">2005-10-31T21:16:53Z</dcterms:created>
  <dcterms:modified xsi:type="dcterms:W3CDTF">2016-12-06T13:58:11Z</dcterms:modified>
</cp:coreProperties>
</file>