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75" r:id="rId16"/>
    <p:sldId id="269" r:id="rId17"/>
    <p:sldId id="270" r:id="rId18"/>
    <p:sldId id="271" r:id="rId19"/>
    <p:sldId id="272" r:id="rId20"/>
    <p:sldId id="276" r:id="rId21"/>
    <p:sldId id="277" r:id="rId22"/>
    <p:sldId id="278" r:id="rId23"/>
    <p:sldId id="284" r:id="rId24"/>
    <p:sldId id="285" r:id="rId25"/>
    <p:sldId id="283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132B64B-2AE6-4FBB-8D6C-CBD88F3520F0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D63B-E33B-4172-BD67-ABE30C106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B64B-2AE6-4FBB-8D6C-CBD88F3520F0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D63B-E33B-4172-BD67-ABE30C106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B64B-2AE6-4FBB-8D6C-CBD88F3520F0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D63B-E33B-4172-BD67-ABE30C106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B64B-2AE6-4FBB-8D6C-CBD88F3520F0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D63B-E33B-4172-BD67-ABE30C1061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B64B-2AE6-4FBB-8D6C-CBD88F3520F0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D63B-E33B-4172-BD67-ABE30C1061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B64B-2AE6-4FBB-8D6C-CBD88F3520F0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D63B-E33B-4172-BD67-ABE30C10611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B64B-2AE6-4FBB-8D6C-CBD88F3520F0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D63B-E33B-4172-BD67-ABE30C106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B64B-2AE6-4FBB-8D6C-CBD88F3520F0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D63B-E33B-4172-BD67-ABE30C1061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B64B-2AE6-4FBB-8D6C-CBD88F3520F0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D63B-E33B-4172-BD67-ABE30C106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B64B-2AE6-4FBB-8D6C-CBD88F3520F0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D63B-E33B-4172-BD67-ABE30C1061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B64B-2AE6-4FBB-8D6C-CBD88F3520F0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D63B-E33B-4172-BD67-ABE30C106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132B64B-2AE6-4FBB-8D6C-CBD88F3520F0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92D63B-E33B-4172-BD67-ABE30C1061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19200"/>
            <a:ext cx="6400800" cy="1295400"/>
          </a:xfrm>
        </p:spPr>
        <p:txBody>
          <a:bodyPr/>
          <a:lstStyle/>
          <a:p>
            <a:r>
              <a:rPr lang="en-US" dirty="0" smtClean="0"/>
              <a:t>My Wedding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4600"/>
            <a:ext cx="6400800" cy="762000"/>
          </a:xfrm>
        </p:spPr>
        <p:txBody>
          <a:bodyPr/>
          <a:lstStyle/>
          <a:p>
            <a:r>
              <a:rPr lang="en-US" i="1" dirty="0" err="1" smtClean="0">
                <a:solidFill>
                  <a:schemeClr val="tx1"/>
                </a:solidFill>
              </a:rPr>
              <a:t>Breanna</a:t>
            </a:r>
            <a:r>
              <a:rPr lang="en-US" i="1" dirty="0" smtClean="0">
                <a:solidFill>
                  <a:schemeClr val="tx1"/>
                </a:solidFill>
              </a:rPr>
              <a:t> Rosales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2800"/>
            <a:ext cx="3505200" cy="23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70" y="2133600"/>
            <a:ext cx="2583542" cy="2514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962400"/>
            <a:ext cx="22352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2540000" cy="208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216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ienne" pitchFamily="82" charset="0"/>
              </a:rPr>
              <a:t>Dahlia &amp; hydrangea bouquet</a:t>
            </a:r>
          </a:p>
          <a:p>
            <a:r>
              <a:rPr lang="en-US" dirty="0" smtClean="0">
                <a:latin typeface="Amienne" pitchFamily="82" charset="0"/>
              </a:rPr>
              <a:t>1 bouquet: $14.99</a:t>
            </a:r>
          </a:p>
          <a:p>
            <a:r>
              <a:rPr lang="en-US" dirty="0" err="1" smtClean="0">
                <a:latin typeface="Amienne" pitchFamily="82" charset="0"/>
              </a:rPr>
              <a:t>Afloral</a:t>
            </a:r>
            <a:r>
              <a:rPr lang="en-US" dirty="0" smtClean="0">
                <a:latin typeface="Amienne" pitchFamily="82" charset="0"/>
              </a:rPr>
              <a:t> flowers</a:t>
            </a:r>
          </a:p>
          <a:p>
            <a:r>
              <a:rPr lang="en-US" dirty="0" smtClean="0">
                <a:latin typeface="Amienne" pitchFamily="82" charset="0"/>
              </a:rPr>
              <a:t>Total:$59.96</a:t>
            </a:r>
            <a:endParaRPr lang="en-US" dirty="0">
              <a:latin typeface="Amienne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8200" y="4648200"/>
            <a:ext cx="241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mienne" pitchFamily="82" charset="0"/>
              </a:rPr>
              <a:t>Orchid center pieces</a:t>
            </a:r>
          </a:p>
          <a:p>
            <a:r>
              <a:rPr lang="en-US" sz="1600" dirty="0" smtClean="0">
                <a:latin typeface="Amienne" pitchFamily="82" charset="0"/>
              </a:rPr>
              <a:t>1 center piece:$39.99</a:t>
            </a:r>
          </a:p>
          <a:p>
            <a:r>
              <a:rPr lang="en-US" sz="1600" dirty="0" err="1" smtClean="0">
                <a:latin typeface="Amienne" pitchFamily="82" charset="0"/>
              </a:rPr>
              <a:t>Avas</a:t>
            </a:r>
            <a:r>
              <a:rPr lang="en-US" sz="1600" dirty="0" smtClean="0">
                <a:latin typeface="Amienne" pitchFamily="82" charset="0"/>
              </a:rPr>
              <a:t> flowers</a:t>
            </a:r>
          </a:p>
          <a:p>
            <a:r>
              <a:rPr lang="en-US" sz="1600" dirty="0" smtClean="0">
                <a:latin typeface="Amienne" pitchFamily="82" charset="0"/>
              </a:rPr>
              <a:t>Total:$399.90</a:t>
            </a:r>
          </a:p>
          <a:p>
            <a:endParaRPr lang="en-US" sz="1600" dirty="0">
              <a:latin typeface="Amienne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2170814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mienne" pitchFamily="82" charset="0"/>
              </a:rPr>
              <a:t>Boutonniere </a:t>
            </a:r>
          </a:p>
          <a:p>
            <a:r>
              <a:rPr lang="en-US" sz="2400" dirty="0" smtClean="0">
                <a:latin typeface="Amienne" pitchFamily="82" charset="0"/>
              </a:rPr>
              <a:t>1 flower:$7.79</a:t>
            </a:r>
          </a:p>
          <a:p>
            <a:r>
              <a:rPr lang="en-US" sz="2400" dirty="0" err="1" smtClean="0">
                <a:latin typeface="Amienne" pitchFamily="82" charset="0"/>
              </a:rPr>
              <a:t>Alforal</a:t>
            </a:r>
            <a:r>
              <a:rPr lang="en-US" sz="2400" dirty="0" smtClean="0">
                <a:latin typeface="Amienne" pitchFamily="82" charset="0"/>
              </a:rPr>
              <a:t> flowers</a:t>
            </a:r>
          </a:p>
          <a:p>
            <a:r>
              <a:rPr lang="en-US" sz="2400" dirty="0" smtClean="0">
                <a:latin typeface="Amienne" pitchFamily="82" charset="0"/>
              </a:rPr>
              <a:t>Total: $77.90</a:t>
            </a:r>
            <a:endParaRPr lang="en-US" sz="2400" dirty="0">
              <a:latin typeface="Amienn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0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19400"/>
            <a:ext cx="1828800" cy="2743200"/>
          </a:xfrm>
        </p:spPr>
      </p:pic>
      <p:sp>
        <p:nvSpPr>
          <p:cNvPr id="5" name="TextBox 4"/>
          <p:cNvSpPr txBox="1"/>
          <p:nvPr/>
        </p:nvSpPr>
        <p:spPr>
          <a:xfrm>
            <a:off x="1066800" y="2209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mienne" pitchFamily="82" charset="0"/>
              </a:rPr>
              <a:t>Katie’s Photography</a:t>
            </a:r>
            <a:endParaRPr lang="en-US" sz="3200" dirty="0">
              <a:latin typeface="Amienne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5700" y="34290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Wedding Plus Package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i="1" dirty="0" smtClean="0"/>
              <a:t>Engagement session or rehearsal coverage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i="1" dirty="0" smtClean="0"/>
              <a:t>Full coverage of wedding day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i="1" dirty="0" smtClean="0"/>
              <a:t>Online viewing gallery for 12 months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i="1" dirty="0" smtClean="0"/>
              <a:t>Digital download gallery for 30 days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i="1" dirty="0" smtClean="0"/>
              <a:t>Blog post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i="1" dirty="0" smtClean="0"/>
              <a:t>$3500.00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30193"/>
            <a:ext cx="2476500" cy="15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8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2187061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62200"/>
            <a:ext cx="1752600" cy="1254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00"/>
            <a:ext cx="1752600" cy="1226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2514600"/>
            <a:ext cx="251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doni MT Condensed" pitchFamily="18" charset="0"/>
              </a:rPr>
              <a:t>Fine Filigree invitations</a:t>
            </a:r>
          </a:p>
          <a:p>
            <a:r>
              <a:rPr lang="en-US" dirty="0" smtClean="0">
                <a:latin typeface="Bodoni MT Condensed" pitchFamily="18" charset="0"/>
              </a:rPr>
              <a:t>$2.00</a:t>
            </a:r>
          </a:p>
          <a:p>
            <a:r>
              <a:rPr lang="en-US" dirty="0" smtClean="0">
                <a:latin typeface="Bodoni MT Condensed" pitchFamily="18" charset="0"/>
              </a:rPr>
              <a:t>Total:$200.00</a:t>
            </a:r>
          </a:p>
          <a:p>
            <a:endParaRPr lang="en-US" dirty="0" smtClean="0">
              <a:latin typeface="Bodoni MT Condensed" pitchFamily="18" charset="0"/>
            </a:endParaRPr>
          </a:p>
          <a:p>
            <a:r>
              <a:rPr lang="en-US" dirty="0" smtClean="0">
                <a:latin typeface="Bodoni MT Condensed" pitchFamily="18" charset="0"/>
              </a:rPr>
              <a:t>Thank you cards</a:t>
            </a:r>
          </a:p>
          <a:p>
            <a:r>
              <a:rPr lang="en-US" dirty="0" smtClean="0">
                <a:latin typeface="Bodoni MT Condensed" pitchFamily="18" charset="0"/>
              </a:rPr>
              <a:t>$1.29</a:t>
            </a:r>
          </a:p>
          <a:p>
            <a:r>
              <a:rPr lang="en-US" dirty="0" smtClean="0">
                <a:latin typeface="Bodoni MT Condensed" pitchFamily="18" charset="0"/>
              </a:rPr>
              <a:t>Total:$129.00</a:t>
            </a:r>
          </a:p>
          <a:p>
            <a:endParaRPr lang="en-US" dirty="0" smtClean="0">
              <a:latin typeface="Bodoni MT Condensed" pitchFamily="18" charset="0"/>
            </a:endParaRPr>
          </a:p>
          <a:p>
            <a:r>
              <a:rPr lang="en-US" dirty="0" smtClean="0">
                <a:latin typeface="Bodoni MT Condensed" pitchFamily="18" charset="0"/>
              </a:rPr>
              <a:t>Response cards</a:t>
            </a:r>
          </a:p>
          <a:p>
            <a:r>
              <a:rPr lang="en-US" dirty="0" smtClean="0">
                <a:latin typeface="Bodoni MT Condensed" pitchFamily="18" charset="0"/>
              </a:rPr>
              <a:t>$1.09</a:t>
            </a:r>
          </a:p>
          <a:p>
            <a:r>
              <a:rPr lang="en-US" dirty="0" smtClean="0">
                <a:latin typeface="Bodoni MT Condensed" pitchFamily="18" charset="0"/>
              </a:rPr>
              <a:t>Total:$101.09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3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Wedding party gifts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4999"/>
            <a:ext cx="5181600" cy="400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198"/>
            <a:ext cx="59563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0254"/>
            <a:ext cx="634475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083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Wedding party gifts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943600" cy="387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34361"/>
            <a:ext cx="6365834" cy="374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010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967" y="2215117"/>
            <a:ext cx="2819400" cy="16764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b="1" i="1" u="sng" dirty="0" smtClean="0">
                <a:latin typeface="Amienne" pitchFamily="82" charset="0"/>
              </a:rPr>
              <a:t>Barb’s Transportations</a:t>
            </a:r>
          </a:p>
          <a:p>
            <a:pPr marL="285750" indent="-285750"/>
            <a:r>
              <a:rPr lang="en-US" sz="1600" dirty="0" smtClean="0">
                <a:latin typeface="Amienne" pitchFamily="82" charset="0"/>
              </a:rPr>
              <a:t>H-2 </a:t>
            </a:r>
            <a:r>
              <a:rPr lang="en-US" sz="1600" dirty="0">
                <a:latin typeface="Amienne" pitchFamily="82" charset="0"/>
              </a:rPr>
              <a:t>Hummer Limousine will seat 10 -12 </a:t>
            </a:r>
            <a:r>
              <a:rPr lang="en-US" sz="1600" dirty="0" smtClean="0">
                <a:latin typeface="Amienne" pitchFamily="82" charset="0"/>
              </a:rPr>
              <a:t>adults</a:t>
            </a:r>
          </a:p>
          <a:p>
            <a:pPr marL="285750" indent="-285750"/>
            <a:r>
              <a:rPr lang="en-US" sz="1600" dirty="0" smtClean="0">
                <a:latin typeface="Amienne" pitchFamily="82" charset="0"/>
              </a:rPr>
              <a:t>$150.00 per hour</a:t>
            </a:r>
          </a:p>
          <a:p>
            <a:pPr marL="285750" indent="-285750"/>
            <a:r>
              <a:rPr lang="en-US" sz="1600" dirty="0" smtClean="0">
                <a:latin typeface="Amienne" pitchFamily="82" charset="0"/>
              </a:rPr>
              <a:t>Total:1,200.00</a:t>
            </a:r>
            <a:endParaRPr lang="en-US" sz="1600" dirty="0">
              <a:latin typeface="Amienne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6200"/>
            <a:ext cx="2438400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2514600"/>
            <a:ext cx="3124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Marriage License Fee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atin typeface="Amienne" pitchFamily="82" charset="0"/>
              </a:rPr>
              <a:t>San Luis Obispo County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atin typeface="Amienne" pitchFamily="82" charset="0"/>
              </a:rPr>
              <a:t>$100.00 </a:t>
            </a:r>
            <a:endParaRPr lang="en-US" sz="2800" dirty="0">
              <a:latin typeface="Amienne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3689276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54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reception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3357121" cy="3124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4600"/>
            <a:ext cx="356896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6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u="sng" dirty="0" err="1" smtClean="0"/>
              <a:t>Blacklake</a:t>
            </a:r>
            <a:r>
              <a:rPr lang="en-US" u="sng" dirty="0" smtClean="0"/>
              <a:t> Golf resort</a:t>
            </a:r>
          </a:p>
          <a:p>
            <a:pPr indent="0">
              <a:buNone/>
            </a:pPr>
            <a:endParaRPr lang="en-US" u="sng" dirty="0" smtClean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2648244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The Stars Reception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b="1" i="1" u="sng" dirty="0" smtClean="0"/>
              <a:t>Outside on the greens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b="1" i="1" u="sng" dirty="0" smtClean="0"/>
              <a:t>Tables, glassware, linen, chairs, and tables included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b="1" i="1" u="sng" dirty="0" smtClean="0"/>
              <a:t>Dance floor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b="1" i="1" u="sng" dirty="0" smtClean="0"/>
              <a:t>Canopy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b="1" i="1" u="sng" dirty="0" smtClean="0"/>
              <a:t>Venue manager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b="1" i="1" u="sng" dirty="0" smtClean="0"/>
              <a:t>$1750</a:t>
            </a:r>
            <a:endParaRPr lang="en-US" b="1" i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25725"/>
            <a:ext cx="3276600" cy="24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0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995" y="2823865"/>
            <a:ext cx="1752600" cy="1143000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sz="1700" dirty="0" smtClean="0">
                <a:latin typeface="Amienne" pitchFamily="82" charset="0"/>
              </a:rPr>
              <a:t>Traditional Bruschetta</a:t>
            </a:r>
          </a:p>
          <a:p>
            <a:pPr indent="0">
              <a:buNone/>
            </a:pPr>
            <a:r>
              <a:rPr lang="en-US" sz="1700" dirty="0" smtClean="0">
                <a:latin typeface="Amienne" pitchFamily="82" charset="0"/>
              </a:rPr>
              <a:t>$55.00</a:t>
            </a:r>
          </a:p>
          <a:p>
            <a:pPr indent="0">
              <a:buNone/>
            </a:pPr>
            <a:r>
              <a:rPr lang="en-US" sz="1700" dirty="0" smtClean="0">
                <a:latin typeface="Amienne" pitchFamily="82" charset="0"/>
              </a:rPr>
              <a:t>Total:$220.00</a:t>
            </a:r>
          </a:p>
          <a:p>
            <a:pPr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19200" y="3808502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 smtClean="0">
                <a:latin typeface="Amienne" pitchFamily="82" charset="0"/>
              </a:rPr>
              <a:t>Assorted </a:t>
            </a:r>
            <a:r>
              <a:rPr lang="en-US" sz="1600" dirty="0" err="1" smtClean="0">
                <a:latin typeface="Amienne" pitchFamily="82" charset="0"/>
              </a:rPr>
              <a:t>grillled</a:t>
            </a:r>
            <a:r>
              <a:rPr lang="en-US" sz="1600" dirty="0" smtClean="0">
                <a:latin typeface="Amienne" pitchFamily="82" charset="0"/>
              </a:rPr>
              <a:t> sausage</a:t>
            </a:r>
          </a:p>
          <a:p>
            <a:r>
              <a:rPr lang="en-US" sz="1600" dirty="0" smtClean="0">
                <a:latin typeface="Amienne" pitchFamily="82" charset="0"/>
              </a:rPr>
              <a:t>$75.00</a:t>
            </a:r>
          </a:p>
          <a:p>
            <a:r>
              <a:rPr lang="en-US" sz="1600" dirty="0" smtClean="0">
                <a:latin typeface="Amienne" pitchFamily="82" charset="0"/>
              </a:rPr>
              <a:t>Total:$300.00</a:t>
            </a:r>
            <a:endParaRPr lang="en-US" sz="1600" dirty="0">
              <a:latin typeface="Amienne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4630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Hors D’oeuvres</a:t>
            </a:r>
            <a:endParaRPr lang="en-US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48006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 smtClean="0">
                <a:latin typeface="Amienne" pitchFamily="82" charset="0"/>
              </a:rPr>
              <a:t>Gourmet Macaroni &amp; Cheese Bar</a:t>
            </a:r>
          </a:p>
          <a:p>
            <a:r>
              <a:rPr lang="en-US" sz="1600" dirty="0" smtClean="0">
                <a:latin typeface="Amienne" pitchFamily="82" charset="0"/>
              </a:rPr>
              <a:t>$145.00</a:t>
            </a:r>
          </a:p>
          <a:p>
            <a:r>
              <a:rPr lang="en-US" sz="1600" dirty="0" smtClean="0">
                <a:latin typeface="Amienne" pitchFamily="82" charset="0"/>
              </a:rPr>
              <a:t>Total:$290.00</a:t>
            </a:r>
            <a:endParaRPr lang="en-US" sz="1600" dirty="0">
              <a:latin typeface="Amienne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32452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Main Course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2832357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Cesar Salad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Grilled Filet Mignon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Sauteed</a:t>
            </a:r>
            <a:r>
              <a:rPr lang="en-US" dirty="0" smtClean="0"/>
              <a:t> veggies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Garlic mashed potatoes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$42.00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Total:$4200.00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31769"/>
            <a:ext cx="1828800" cy="1379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38" y="3505200"/>
            <a:ext cx="1968795" cy="21119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98980"/>
            <a:ext cx="1842977" cy="12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1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Beverages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2514600" cy="3048001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mienne" pitchFamily="82" charset="0"/>
              </a:rPr>
              <a:t>Water, Lemonade and Ice tea will be served with dinner</a:t>
            </a:r>
          </a:p>
          <a:p>
            <a:pPr indent="0">
              <a:buNone/>
            </a:pPr>
            <a:r>
              <a:rPr lang="en-US" b="1" i="1" u="sng" dirty="0" smtClean="0">
                <a:latin typeface="Amienne" pitchFamily="82" charset="0"/>
              </a:rPr>
              <a:t>Service Fee</a:t>
            </a:r>
          </a:p>
          <a:p>
            <a:pPr marL="285750" indent="-285750"/>
            <a:r>
              <a:rPr lang="en-US" dirty="0" smtClean="0">
                <a:latin typeface="Amienne" pitchFamily="82" charset="0"/>
              </a:rPr>
              <a:t>Bartender</a:t>
            </a:r>
          </a:p>
          <a:p>
            <a:pPr marL="285750" indent="-285750"/>
            <a:r>
              <a:rPr lang="en-US" dirty="0" smtClean="0">
                <a:latin typeface="Amienne" pitchFamily="82" charset="0"/>
              </a:rPr>
              <a:t>Glassware</a:t>
            </a:r>
          </a:p>
          <a:p>
            <a:pPr marL="285750" indent="-285750"/>
            <a:r>
              <a:rPr lang="en-US" dirty="0" smtClean="0">
                <a:latin typeface="Amienne" pitchFamily="82" charset="0"/>
              </a:rPr>
              <a:t>Mixers</a:t>
            </a:r>
          </a:p>
          <a:p>
            <a:pPr marL="285750" indent="-285750"/>
            <a:r>
              <a:rPr lang="en-US" dirty="0" smtClean="0">
                <a:latin typeface="Amienne" pitchFamily="82" charset="0"/>
              </a:rPr>
              <a:t>$150.00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1828800" cy="12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33800"/>
            <a:ext cx="14097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17850"/>
            <a:ext cx="2309924" cy="15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7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angSong" pitchFamily="49" charset="-122"/>
                <a:ea typeface="FangSong" pitchFamily="49" charset="-122"/>
              </a:rPr>
              <a:t>description</a:t>
            </a:r>
            <a:endParaRPr lang="en-US" dirty="0">
              <a:latin typeface="FangSong" pitchFamily="49" charset="-122"/>
              <a:ea typeface="FangSong" pitchFamily="49" charset="-12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2743200" cy="3458183"/>
          </a:xfrm>
        </p:spPr>
      </p:pic>
      <p:sp>
        <p:nvSpPr>
          <p:cNvPr id="3" name="TextBox 2"/>
          <p:cNvSpPr txBox="1"/>
          <p:nvPr/>
        </p:nvSpPr>
        <p:spPr>
          <a:xfrm>
            <a:off x="4191000" y="2590800"/>
            <a:ext cx="327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mienne" pitchFamily="82" charset="0"/>
              </a:rPr>
              <a:t>My wedding will be an outdoor wedding at </a:t>
            </a:r>
            <a:r>
              <a:rPr lang="en-US" sz="2800" b="1" dirty="0" err="1" smtClean="0">
                <a:latin typeface="Amienne" pitchFamily="82" charset="0"/>
              </a:rPr>
              <a:t>Blacklake</a:t>
            </a:r>
            <a:r>
              <a:rPr lang="en-US" sz="2800" b="1" dirty="0" smtClean="0">
                <a:latin typeface="Amienne" pitchFamily="82" charset="0"/>
              </a:rPr>
              <a:t> Golf resort. The ceremony will be held outside. It will be a medium size wedding. The main color will be blue with some white. My father will be walking me down the aisle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6056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b="1" i="1" u="sng" dirty="0" smtClean="0"/>
              <a:t>Madonna Inn</a:t>
            </a:r>
          </a:p>
          <a:p>
            <a:pPr indent="0">
              <a:buNone/>
            </a:pPr>
            <a:r>
              <a:rPr lang="en-US" dirty="0">
                <a:latin typeface="Amienne" pitchFamily="82" charset="0"/>
              </a:rPr>
              <a:t>Strawberry Cakes (In Season</a:t>
            </a:r>
            <a:r>
              <a:rPr lang="en-US" dirty="0" smtClean="0">
                <a:latin typeface="Amienne" pitchFamily="82" charset="0"/>
              </a:rPr>
              <a:t>)</a:t>
            </a:r>
          </a:p>
          <a:p>
            <a:pPr indent="0">
              <a:buNone/>
            </a:pPr>
            <a:r>
              <a:rPr lang="en-US" dirty="0">
                <a:latin typeface="Amienne" pitchFamily="82" charset="0"/>
              </a:rPr>
              <a:t>Full sheet/single </a:t>
            </a:r>
            <a:r>
              <a:rPr lang="en-US" dirty="0" smtClean="0">
                <a:latin typeface="Amienne" pitchFamily="82" charset="0"/>
              </a:rPr>
              <a:t>layer</a:t>
            </a:r>
          </a:p>
          <a:p>
            <a:pPr indent="0">
              <a:buNone/>
            </a:pPr>
            <a:r>
              <a:rPr lang="en-US" dirty="0" smtClean="0">
                <a:latin typeface="Amienne" pitchFamily="82" charset="0"/>
              </a:rPr>
              <a:t>Serves 80-100 people </a:t>
            </a:r>
          </a:p>
          <a:p>
            <a:pPr indent="0">
              <a:buNone/>
            </a:pPr>
            <a:r>
              <a:rPr lang="en-US" dirty="0" smtClean="0">
                <a:latin typeface="Amienne" pitchFamily="82" charset="0"/>
              </a:rPr>
              <a:t>$179.00</a:t>
            </a:r>
            <a:endParaRPr lang="en-US" dirty="0">
              <a:latin typeface="Amienne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0"/>
            <a:ext cx="3814763" cy="330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31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093" y="2414585"/>
            <a:ext cx="2438400" cy="3048001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3000" dirty="0" smtClean="0">
                <a:latin typeface="Amienne" pitchFamily="82" charset="0"/>
              </a:rPr>
              <a:t>Luke Bryan will be performing at my wedding and playing during the reception</a:t>
            </a:r>
          </a:p>
          <a:p>
            <a:pPr marL="457200" indent="-457200"/>
            <a:r>
              <a:rPr lang="en-US" sz="3000" dirty="0" smtClean="0">
                <a:latin typeface="Amienne" pitchFamily="82" charset="0"/>
              </a:rPr>
              <a:t>$750,000.00</a:t>
            </a:r>
          </a:p>
          <a:p>
            <a:pPr marL="457200" indent="-457200"/>
            <a:endParaRPr lang="en-US" sz="2800" dirty="0">
              <a:latin typeface="Amienne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26" y="2628898"/>
            <a:ext cx="1743075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93" y="3138486"/>
            <a:ext cx="24003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41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90330"/>
            <a:ext cx="1981200" cy="1981200"/>
          </a:xfrm>
        </p:spPr>
      </p:pic>
      <p:sp>
        <p:nvSpPr>
          <p:cNvPr id="5" name="TextBox 4"/>
          <p:cNvSpPr txBox="1"/>
          <p:nvPr/>
        </p:nvSpPr>
        <p:spPr>
          <a:xfrm>
            <a:off x="1219200" y="2667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Monogram Napkins will be at the reception.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$69.00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5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Honeymoon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7239000" cy="3619500"/>
          </a:xfrm>
        </p:spPr>
      </p:pic>
      <p:sp>
        <p:nvSpPr>
          <p:cNvPr id="5" name="TextBox 4"/>
          <p:cNvSpPr txBox="1"/>
          <p:nvPr/>
        </p:nvSpPr>
        <p:spPr>
          <a:xfrm>
            <a:off x="3048000" y="24384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Amienne" pitchFamily="82" charset="0"/>
              </a:rPr>
              <a:t>Cancun, Mexico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Amienn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22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honeymoon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1676400" cy="12666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00883"/>
            <a:ext cx="1600200" cy="1209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33" y="4724400"/>
            <a:ext cx="1600200" cy="1209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2451131"/>
            <a:ext cx="5562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mienne" pitchFamily="82" charset="0"/>
              </a:rPr>
              <a:t>Depart Thu., Nov 20 </a:t>
            </a:r>
          </a:p>
          <a:p>
            <a:r>
              <a:rPr lang="en-US" sz="1400" dirty="0">
                <a:latin typeface="Amienne" pitchFamily="82" charset="0"/>
              </a:rPr>
              <a:t>7:00AM from Los Angeles, CA (LAX)</a:t>
            </a:r>
          </a:p>
          <a:p>
            <a:r>
              <a:rPr lang="en-US" sz="1400" dirty="0">
                <a:latin typeface="Amienne" pitchFamily="82" charset="0"/>
              </a:rPr>
              <a:t>American Airlines 2424</a:t>
            </a:r>
          </a:p>
          <a:p>
            <a:r>
              <a:rPr lang="en-US" sz="1400" dirty="0">
                <a:latin typeface="Amienne" pitchFamily="82" charset="0"/>
              </a:rPr>
              <a:t>Total flight time: 6hr 10mn </a:t>
            </a:r>
          </a:p>
          <a:p>
            <a:r>
              <a:rPr lang="en-US" sz="1400" dirty="0">
                <a:latin typeface="Amienne" pitchFamily="82" charset="0"/>
              </a:rPr>
              <a:t>1 stop ( DFW )  </a:t>
            </a:r>
          </a:p>
          <a:p>
            <a:r>
              <a:rPr lang="en-US" sz="1400" dirty="0">
                <a:latin typeface="Amienne" pitchFamily="82" charset="0"/>
              </a:rPr>
              <a:t>3:10PM arrive Cancun (CUN) </a:t>
            </a:r>
          </a:p>
          <a:p>
            <a:r>
              <a:rPr lang="en-US" sz="1400" dirty="0">
                <a:latin typeface="Amienne" pitchFamily="82" charset="0"/>
              </a:rPr>
              <a:t>Full Details  </a:t>
            </a:r>
          </a:p>
          <a:p>
            <a:r>
              <a:rPr lang="en-US" sz="1400" dirty="0">
                <a:latin typeface="Amienne" pitchFamily="82" charset="0"/>
              </a:rPr>
              <a:t>  </a:t>
            </a:r>
          </a:p>
          <a:p>
            <a:r>
              <a:rPr lang="en-US" sz="1400" dirty="0">
                <a:latin typeface="Amienne" pitchFamily="82" charset="0"/>
              </a:rPr>
              <a:t>Return Tue., Nov 25 </a:t>
            </a:r>
          </a:p>
          <a:p>
            <a:r>
              <a:rPr lang="en-US" sz="1400" dirty="0">
                <a:latin typeface="Amienne" pitchFamily="82" charset="0"/>
              </a:rPr>
              <a:t>7:55AM from Cancun (CUN)</a:t>
            </a:r>
          </a:p>
          <a:p>
            <a:r>
              <a:rPr lang="en-US" sz="1400" dirty="0">
                <a:latin typeface="Amienne" pitchFamily="82" charset="0"/>
              </a:rPr>
              <a:t>American Airlines 1394</a:t>
            </a:r>
          </a:p>
          <a:p>
            <a:r>
              <a:rPr lang="en-US" sz="1400" dirty="0">
                <a:latin typeface="Amienne" pitchFamily="82" charset="0"/>
              </a:rPr>
              <a:t>Total flight time: 10hr 35mn </a:t>
            </a:r>
          </a:p>
          <a:p>
            <a:r>
              <a:rPr lang="en-US" sz="1400" dirty="0">
                <a:latin typeface="Amienne" pitchFamily="82" charset="0"/>
              </a:rPr>
              <a:t>1 stop ( MIA )  </a:t>
            </a:r>
          </a:p>
          <a:p>
            <a:r>
              <a:rPr lang="en-US" sz="1400" dirty="0">
                <a:latin typeface="Amienne" pitchFamily="82" charset="0"/>
              </a:rPr>
              <a:t>4:30PM arrive Los Angeles, CA (LAX)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2119055"/>
            <a:ext cx="113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Air Flight</a:t>
            </a:r>
            <a:endParaRPr lang="en-US" b="1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2300545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Hotel</a:t>
            </a:r>
          </a:p>
          <a:p>
            <a:r>
              <a:rPr lang="en-US" sz="1400" dirty="0">
                <a:latin typeface="Amienne" pitchFamily="82" charset="0"/>
              </a:rPr>
              <a:t>Viva Wyndham Maya</a:t>
            </a:r>
          </a:p>
          <a:p>
            <a:r>
              <a:rPr lang="en-US" sz="1400" dirty="0">
                <a:latin typeface="Amienne" pitchFamily="82" charset="0"/>
              </a:rPr>
              <a:t>Mexico | Playa del Carmen</a:t>
            </a:r>
          </a:p>
          <a:p>
            <a:r>
              <a:rPr lang="en-US" sz="1400" dirty="0">
                <a:latin typeface="Amienne" pitchFamily="82" charset="0"/>
              </a:rPr>
              <a:t> </a:t>
            </a:r>
          </a:p>
          <a:p>
            <a:r>
              <a:rPr lang="en-US" sz="1400" dirty="0">
                <a:latin typeface="Amienne" pitchFamily="82" charset="0"/>
              </a:rPr>
              <a:t>Check In:  Thu, Nov 20, 2014</a:t>
            </a:r>
          </a:p>
          <a:p>
            <a:r>
              <a:rPr lang="en-US" sz="1400" dirty="0">
                <a:latin typeface="Amienne" pitchFamily="82" charset="0"/>
              </a:rPr>
              <a:t>Check Out:  Tue, Nov 25, 2014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0827" y="2261843"/>
            <a:ext cx="21514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smtClean="0"/>
              <a:t>Planned </a:t>
            </a:r>
            <a:r>
              <a:rPr lang="en-US" sz="1600" b="1" i="1" u="sng" dirty="0" err="1" smtClean="0"/>
              <a:t>Activites</a:t>
            </a:r>
            <a:endParaRPr lang="en-US" sz="1600" b="1" i="1" u="sng" dirty="0" smtClean="0"/>
          </a:p>
          <a:p>
            <a:r>
              <a:rPr lang="en-US" sz="1600" dirty="0">
                <a:latin typeface="Amienne" pitchFamily="82" charset="0"/>
              </a:rPr>
              <a:t>•Destination Services Representative (2 Adults ) </a:t>
            </a:r>
          </a:p>
          <a:p>
            <a:r>
              <a:rPr lang="en-US" sz="1600" dirty="0">
                <a:latin typeface="Amienne" pitchFamily="82" charset="0"/>
              </a:rPr>
              <a:t>•Personal Promo Code (2 Adults ) </a:t>
            </a:r>
          </a:p>
          <a:p>
            <a:r>
              <a:rPr lang="en-US" sz="1600" dirty="0">
                <a:latin typeface="Amienne" pitchFamily="82" charset="0"/>
              </a:rPr>
              <a:t>•SPF 100 Sunshine Protection Plan (2 Adults ) </a:t>
            </a:r>
          </a:p>
          <a:p>
            <a:r>
              <a:rPr lang="en-US" sz="1600" dirty="0">
                <a:latin typeface="Amienne" pitchFamily="82" charset="0"/>
              </a:rPr>
              <a:t>•ATV Single (1 Person Per ATV) (2 Adults ) </a:t>
            </a:r>
          </a:p>
          <a:p>
            <a:r>
              <a:rPr lang="en-US" sz="1600" dirty="0">
                <a:latin typeface="Amienne" pitchFamily="82" charset="0"/>
              </a:rPr>
              <a:t>•</a:t>
            </a:r>
            <a:r>
              <a:rPr lang="en-US" sz="1600" dirty="0" err="1">
                <a:latin typeface="Amienne" pitchFamily="82" charset="0"/>
              </a:rPr>
              <a:t>Chichen</a:t>
            </a:r>
            <a:r>
              <a:rPr lang="en-US" sz="1600" dirty="0">
                <a:latin typeface="Amienne" pitchFamily="82" charset="0"/>
              </a:rPr>
              <a:t> Itza w/ lunch (2 Adults ) </a:t>
            </a:r>
          </a:p>
          <a:p>
            <a:r>
              <a:rPr lang="en-US" sz="1600" dirty="0">
                <a:latin typeface="Amienne" pitchFamily="82" charset="0"/>
              </a:rPr>
              <a:t>•</a:t>
            </a:r>
            <a:r>
              <a:rPr lang="en-US" sz="1600" dirty="0" err="1">
                <a:latin typeface="Amienne" pitchFamily="82" charset="0"/>
              </a:rPr>
              <a:t>Coba</a:t>
            </a:r>
            <a:r>
              <a:rPr lang="en-US" sz="1600" dirty="0">
                <a:latin typeface="Amienne" pitchFamily="82" charset="0"/>
              </a:rPr>
              <a:t> Maya Encounter (2 Adults ) </a:t>
            </a:r>
          </a:p>
          <a:p>
            <a:r>
              <a:rPr lang="en-US" sz="1600" dirty="0">
                <a:latin typeface="Amienne" pitchFamily="82" charset="0"/>
              </a:rPr>
              <a:t>•Horseback Riding by the Jungle (2 Adults ) </a:t>
            </a:r>
          </a:p>
          <a:p>
            <a:r>
              <a:rPr lang="en-US" sz="1600" dirty="0">
                <a:latin typeface="Amienne" pitchFamily="82" charset="0"/>
              </a:rPr>
              <a:t>•Mayan Adventure (2 Adults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0054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Total: USD $2,671.02 </a:t>
            </a:r>
          </a:p>
        </p:txBody>
      </p:sp>
    </p:spTree>
    <p:extLst>
      <p:ext uri="{BB962C8B-B14F-4D97-AF65-F5344CB8AC3E}">
        <p14:creationId xmlns:p14="http://schemas.microsoft.com/office/powerpoint/2010/main" val="683822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0"/>
            <a:ext cx="2619375" cy="1743075"/>
          </a:xfrm>
        </p:spPr>
      </p:pic>
      <p:sp>
        <p:nvSpPr>
          <p:cNvPr id="5" name="TextBox 4"/>
          <p:cNvSpPr txBox="1"/>
          <p:nvPr/>
        </p:nvSpPr>
        <p:spPr>
          <a:xfrm>
            <a:off x="1371600" y="4114800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mienne" pitchFamily="82" charset="0"/>
              </a:rPr>
              <a:t>After talking to my parents I will have them paying for half of my wedding. I would like to have my husbands parents put a quarter of the wedding. And myself and my husband will be put up the rest of the money for the wedding.</a:t>
            </a:r>
            <a:endParaRPr lang="en-US" sz="2800" b="1" dirty="0">
              <a:latin typeface="Amienn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48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Bridal Registry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19400"/>
            <a:ext cx="5029200" cy="2819400"/>
          </a:xfrm>
        </p:spPr>
      </p:pic>
    </p:spTree>
    <p:extLst>
      <p:ext uri="{BB962C8B-B14F-4D97-AF65-F5344CB8AC3E}">
        <p14:creationId xmlns:p14="http://schemas.microsoft.com/office/powerpoint/2010/main" val="1347118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2895600" cy="2895600"/>
          </a:xfrm>
        </p:spPr>
      </p:pic>
      <p:sp>
        <p:nvSpPr>
          <p:cNvPr id="5" name="TextBox 4"/>
          <p:cNvSpPr txBox="1"/>
          <p:nvPr/>
        </p:nvSpPr>
        <p:spPr>
          <a:xfrm>
            <a:off x="4419600" y="30480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Gorham Tulip Frosted Flatware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Salad fork, dinner fork, dinner knife, soup spoon and tea spoon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$29.99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Macy’s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Total:$239.92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15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dishes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0800"/>
            <a:ext cx="2286000" cy="2791558"/>
          </a:xfrm>
        </p:spPr>
      </p:pic>
      <p:sp>
        <p:nvSpPr>
          <p:cNvPr id="5" name="TextBox 4"/>
          <p:cNvSpPr txBox="1"/>
          <p:nvPr/>
        </p:nvSpPr>
        <p:spPr>
          <a:xfrm>
            <a:off x="4214037" y="29718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Signature Living Barcelona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4 dinner plates, 4 salad plates, 4 bowls, 4 mugs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$49.99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Macy’s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Total:$99.98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01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14600"/>
            <a:ext cx="2059200" cy="2514600"/>
          </a:xfrm>
        </p:spPr>
      </p:pic>
      <p:sp>
        <p:nvSpPr>
          <p:cNvPr id="5" name="TextBox 4"/>
          <p:cNvSpPr txBox="1"/>
          <p:nvPr/>
        </p:nvSpPr>
        <p:spPr>
          <a:xfrm>
            <a:off x="3733800" y="28194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The cellar silhouettes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b="1" i="1" u="sng" dirty="0" smtClean="0"/>
              <a:t>8 highball glasses, 8 double old fashioned glasses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b="1" i="1" u="sng" dirty="0"/>
              <a:t>$</a:t>
            </a:r>
            <a:r>
              <a:rPr lang="en-US" b="1" i="1" u="sng" dirty="0" smtClean="0"/>
              <a:t>19.99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b="1" i="1" u="sng" smtClean="0"/>
              <a:t>Macy’s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36040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19200" y="2133600"/>
            <a:ext cx="3276600" cy="3810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Mr. &amp; Mrs. Michael Rosales Sr.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Mrs. Margie Rosales &amp; Guest 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Ms. Nicole Del Rio &amp; Guest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Mr. Brandon Rosales &amp; Guest 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Mr. Michael Rosales Jr. &amp; Guest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Mr. Seth Rosales &amp; Family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Mr. &amp; Mrs. Steve Chaney &amp; Family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Mr. &amp; Mrs. Javier Martinez &amp; Family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Mr. &amp; Mrs. Terry Mohr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Mr. &amp; Mrs. Joey Orozco &amp; Family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Mrs. Cindy Zaragoza &amp; Guest 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Mr. &amp; Mrs. Adrian </a:t>
            </a:r>
            <a:r>
              <a:rPr lang="en-US" sz="1000" dirty="0" err="1">
                <a:solidFill>
                  <a:prstClr val="black"/>
                </a:solidFill>
              </a:rPr>
              <a:t>Suepolvada</a:t>
            </a:r>
            <a:endParaRPr lang="en-US" sz="1000" dirty="0">
              <a:solidFill>
                <a:prstClr val="black"/>
              </a:solidFill>
            </a:endParaRP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Ms. Isabel </a:t>
            </a:r>
            <a:r>
              <a:rPr lang="en-US" sz="1000" dirty="0" err="1">
                <a:solidFill>
                  <a:prstClr val="black"/>
                </a:solidFill>
              </a:rPr>
              <a:t>Furnaro</a:t>
            </a:r>
            <a:endParaRPr lang="en-US" sz="1000" dirty="0">
              <a:solidFill>
                <a:prstClr val="black"/>
              </a:solidFill>
            </a:endParaRP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Ms. Rose Robles &amp; Guest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Ms. </a:t>
            </a:r>
            <a:r>
              <a:rPr lang="en-US" sz="1000" dirty="0" err="1">
                <a:solidFill>
                  <a:prstClr val="black"/>
                </a:solidFill>
              </a:rPr>
              <a:t>Randee</a:t>
            </a:r>
            <a:r>
              <a:rPr lang="en-US" sz="1000" dirty="0">
                <a:solidFill>
                  <a:prstClr val="black"/>
                </a:solidFill>
              </a:rPr>
              <a:t> Garcia &amp; </a:t>
            </a:r>
            <a:r>
              <a:rPr lang="en-US" sz="1000" dirty="0" smtClean="0">
                <a:solidFill>
                  <a:prstClr val="black"/>
                </a:solidFill>
              </a:rPr>
              <a:t>Guest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209800"/>
            <a:ext cx="3124200" cy="3733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Mr. </a:t>
            </a:r>
            <a:r>
              <a:rPr lang="en-US" dirty="0"/>
              <a:t>Andrew Madrigal &amp; Guest </a:t>
            </a:r>
            <a:endParaRPr lang="en-US" dirty="0" smtClean="0"/>
          </a:p>
          <a:p>
            <a:r>
              <a:rPr lang="en-US" dirty="0" smtClean="0"/>
              <a:t>Mr. </a:t>
            </a:r>
            <a:r>
              <a:rPr lang="en-US" dirty="0"/>
              <a:t>Roy Ramirez &amp; Guest </a:t>
            </a:r>
            <a:endParaRPr lang="en-US" dirty="0" smtClean="0"/>
          </a:p>
          <a:p>
            <a:r>
              <a:rPr lang="en-US" dirty="0" smtClean="0"/>
              <a:t>Mrs. Monique </a:t>
            </a:r>
            <a:r>
              <a:rPr lang="en-US" dirty="0" err="1" smtClean="0"/>
              <a:t>Hoorbery</a:t>
            </a:r>
            <a:r>
              <a:rPr lang="en-US" dirty="0"/>
              <a:t> &amp; Guest </a:t>
            </a:r>
            <a:endParaRPr lang="en-US" dirty="0" smtClean="0"/>
          </a:p>
          <a:p>
            <a:r>
              <a:rPr lang="en-US" dirty="0" smtClean="0"/>
              <a:t>Mrs. </a:t>
            </a:r>
            <a:r>
              <a:rPr lang="en-US" dirty="0"/>
              <a:t>Kayla Velasco &amp; Guest </a:t>
            </a:r>
            <a:endParaRPr lang="en-US" dirty="0" smtClean="0"/>
          </a:p>
          <a:p>
            <a:r>
              <a:rPr lang="en-US" dirty="0" smtClean="0"/>
              <a:t>Mrs. </a:t>
            </a:r>
            <a:r>
              <a:rPr lang="en-US" dirty="0" err="1" smtClean="0"/>
              <a:t>Letty</a:t>
            </a:r>
            <a:r>
              <a:rPr lang="en-US" dirty="0" smtClean="0"/>
              <a:t>  </a:t>
            </a:r>
            <a:r>
              <a:rPr lang="en-US" dirty="0" err="1" smtClean="0"/>
              <a:t>Hoobery</a:t>
            </a:r>
            <a:r>
              <a:rPr lang="en-US" dirty="0" smtClean="0"/>
              <a:t> </a:t>
            </a:r>
            <a:r>
              <a:rPr lang="en-US" dirty="0"/>
              <a:t>&amp; Guest </a:t>
            </a:r>
            <a:endParaRPr lang="en-US" dirty="0" smtClean="0"/>
          </a:p>
          <a:p>
            <a:r>
              <a:rPr lang="en-US" dirty="0" smtClean="0"/>
              <a:t>Mrs. </a:t>
            </a:r>
            <a:r>
              <a:rPr lang="en-US" dirty="0"/>
              <a:t>Krista Cano &amp; Guest </a:t>
            </a:r>
            <a:endParaRPr lang="en-US" dirty="0" smtClean="0"/>
          </a:p>
          <a:p>
            <a:r>
              <a:rPr lang="en-US" dirty="0" smtClean="0"/>
              <a:t>Mrs. </a:t>
            </a:r>
            <a:r>
              <a:rPr lang="en-US" dirty="0"/>
              <a:t>Angelica Perez &amp; Guest </a:t>
            </a:r>
            <a:endParaRPr lang="en-US" dirty="0" smtClean="0"/>
          </a:p>
          <a:p>
            <a:r>
              <a:rPr lang="en-US" dirty="0" smtClean="0"/>
              <a:t>Mrs. </a:t>
            </a:r>
            <a:r>
              <a:rPr lang="en-US" dirty="0" err="1" smtClean="0"/>
              <a:t>Myriah</a:t>
            </a:r>
            <a:r>
              <a:rPr lang="en-US" dirty="0"/>
              <a:t> Garcia  &amp; Guest </a:t>
            </a:r>
            <a:endParaRPr lang="en-US" dirty="0" smtClean="0"/>
          </a:p>
          <a:p>
            <a:r>
              <a:rPr lang="en-US" dirty="0" smtClean="0"/>
              <a:t>Mrs. </a:t>
            </a:r>
            <a:r>
              <a:rPr lang="en-US" dirty="0"/>
              <a:t>Nina Garcia &amp; Guest </a:t>
            </a:r>
            <a:endParaRPr lang="en-US" dirty="0" smtClean="0"/>
          </a:p>
          <a:p>
            <a:r>
              <a:rPr lang="en-US" dirty="0" smtClean="0"/>
              <a:t>Mrs. </a:t>
            </a:r>
            <a:r>
              <a:rPr lang="en-US" dirty="0"/>
              <a:t>Cassie Perez &amp; Guest </a:t>
            </a:r>
            <a:endParaRPr lang="en-US" dirty="0" smtClean="0"/>
          </a:p>
          <a:p>
            <a:r>
              <a:rPr lang="en-US" dirty="0" smtClean="0"/>
              <a:t>Mrs. </a:t>
            </a:r>
            <a:r>
              <a:rPr lang="en-US" dirty="0" err="1" smtClean="0"/>
              <a:t>Mikayla</a:t>
            </a:r>
            <a:r>
              <a:rPr lang="en-US" dirty="0"/>
              <a:t> Perez &amp; Guest </a:t>
            </a:r>
            <a:endParaRPr lang="en-US" dirty="0" smtClean="0"/>
          </a:p>
          <a:p>
            <a:r>
              <a:rPr lang="en-US" dirty="0" smtClean="0"/>
              <a:t>Mrs. </a:t>
            </a:r>
            <a:r>
              <a:rPr lang="en-US" dirty="0"/>
              <a:t>Maxine Lopez &amp; Guest </a:t>
            </a:r>
            <a:endParaRPr lang="en-US" dirty="0" smtClean="0"/>
          </a:p>
          <a:p>
            <a:r>
              <a:rPr lang="en-US" dirty="0" smtClean="0"/>
              <a:t>Mrs. </a:t>
            </a:r>
            <a:r>
              <a:rPr lang="en-US" dirty="0" err="1" smtClean="0"/>
              <a:t>Myranda</a:t>
            </a:r>
            <a:r>
              <a:rPr lang="en-US" dirty="0"/>
              <a:t> Morales &amp; Guest </a:t>
            </a:r>
            <a:endParaRPr lang="en-US" dirty="0" smtClean="0"/>
          </a:p>
          <a:p>
            <a:r>
              <a:rPr lang="en-US" dirty="0" smtClean="0"/>
              <a:t>Mrs. </a:t>
            </a:r>
            <a:r>
              <a:rPr lang="en-US" dirty="0"/>
              <a:t>Natalie Zaragoza &amp; Guest </a:t>
            </a:r>
            <a:endParaRPr lang="en-US" dirty="0" smtClean="0"/>
          </a:p>
          <a:p>
            <a:r>
              <a:rPr lang="en-US" dirty="0" smtClean="0"/>
              <a:t>Mrs. </a:t>
            </a:r>
            <a:r>
              <a:rPr lang="en-US" dirty="0"/>
              <a:t>Jackie Lopez &amp; Guest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3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Ceremony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>
                <a:latin typeface="Vivaldi" pitchFamily="66" charset="0"/>
              </a:rPr>
              <a:t>The Ceremony will be civil. It will be held at     </a:t>
            </a:r>
            <a:r>
              <a:rPr lang="en-US" dirty="0" err="1" smtClean="0">
                <a:latin typeface="Vivaldi" pitchFamily="66" charset="0"/>
              </a:rPr>
              <a:t>at</a:t>
            </a:r>
            <a:r>
              <a:rPr lang="en-US" dirty="0" smtClean="0">
                <a:latin typeface="Vivaldi" pitchFamily="66" charset="0"/>
              </a:rPr>
              <a:t> two o'clock pm. There will be music be processional while the bride is walking down the isle. They will be playing “Here Comes the Bride”. The vows will a mix of traditional and original.</a:t>
            </a:r>
            <a:endParaRPr lang="en-US" dirty="0">
              <a:latin typeface="Vivaldi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3733800"/>
            <a:ext cx="2681288" cy="199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733800"/>
            <a:ext cx="370350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2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90600" y="2209800"/>
            <a:ext cx="2438400" cy="3124200"/>
          </a:xfrm>
        </p:spPr>
        <p:txBody>
          <a:bodyPr/>
          <a:lstStyle/>
          <a:p>
            <a:pPr indent="0">
              <a:buNone/>
            </a:pPr>
            <a:r>
              <a:rPr lang="en-US" sz="2400" i="1" u="sng" dirty="0" smtClean="0">
                <a:latin typeface="Vivaldi" pitchFamily="66" charset="0"/>
              </a:rPr>
              <a:t>Maid of Honor</a:t>
            </a:r>
          </a:p>
          <a:p>
            <a:pPr marL="285750" indent="-285750"/>
            <a:r>
              <a:rPr lang="en-US" dirty="0" smtClean="0">
                <a:latin typeface="Vivaldi" pitchFamily="66" charset="0"/>
              </a:rPr>
              <a:t>Vanessa Chaney</a:t>
            </a:r>
          </a:p>
          <a:p>
            <a:pPr indent="0">
              <a:buNone/>
            </a:pPr>
            <a:r>
              <a:rPr lang="en-US" sz="2400" i="1" u="sng" dirty="0" smtClean="0">
                <a:latin typeface="Vivaldi" pitchFamily="66" charset="0"/>
              </a:rPr>
              <a:t>Bridesmaids</a:t>
            </a:r>
          </a:p>
          <a:p>
            <a:pPr marL="285750" indent="-285750"/>
            <a:r>
              <a:rPr lang="en-US" dirty="0" smtClean="0">
                <a:latin typeface="Vivaldi" pitchFamily="66" charset="0"/>
              </a:rPr>
              <a:t>Nicole Del Rio</a:t>
            </a:r>
          </a:p>
          <a:p>
            <a:pPr marL="285750" indent="-285750"/>
            <a:r>
              <a:rPr lang="en-US" dirty="0" err="1" smtClean="0">
                <a:latin typeface="Vivaldi" pitchFamily="66" charset="0"/>
              </a:rPr>
              <a:t>Citlaly</a:t>
            </a:r>
            <a:r>
              <a:rPr lang="en-US" dirty="0" smtClean="0">
                <a:latin typeface="Vivaldi" pitchFamily="66" charset="0"/>
              </a:rPr>
              <a:t> Martinez</a:t>
            </a:r>
            <a:endParaRPr lang="en-US" dirty="0">
              <a:latin typeface="Vivaldi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Wedding party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715000" y="2205037"/>
            <a:ext cx="2514600" cy="31242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400" i="1" u="sng" dirty="0" smtClean="0">
                <a:latin typeface="Vivaldi" pitchFamily="66" charset="0"/>
              </a:rPr>
              <a:t>Best Man</a:t>
            </a:r>
          </a:p>
          <a:p>
            <a:pPr marL="342900" indent="-342900"/>
            <a:r>
              <a:rPr lang="en-US" dirty="0" smtClean="0">
                <a:latin typeface="Vivaldi" pitchFamily="66" charset="0"/>
              </a:rPr>
              <a:t>Steven Orozco</a:t>
            </a:r>
          </a:p>
          <a:p>
            <a:pPr indent="0">
              <a:buNone/>
            </a:pPr>
            <a:r>
              <a:rPr lang="en-US" sz="2400" i="1" u="sng" dirty="0" smtClean="0">
                <a:latin typeface="Vivaldi" pitchFamily="66" charset="0"/>
              </a:rPr>
              <a:t>Groomsmen</a:t>
            </a:r>
          </a:p>
          <a:p>
            <a:pPr marL="342900" indent="-342900"/>
            <a:r>
              <a:rPr lang="en-US" dirty="0" smtClean="0">
                <a:latin typeface="Vivaldi" pitchFamily="66" charset="0"/>
              </a:rPr>
              <a:t>Brandon Rosales</a:t>
            </a:r>
          </a:p>
          <a:p>
            <a:pPr marL="342900" indent="-342900"/>
            <a:r>
              <a:rPr lang="en-US" dirty="0" smtClean="0">
                <a:latin typeface="Vivaldi" pitchFamily="66" charset="0"/>
              </a:rPr>
              <a:t>Michael Rosales Jr.</a:t>
            </a:r>
            <a:endParaRPr lang="en-US" sz="1600" dirty="0" smtClean="0">
              <a:latin typeface="Vivaldi" pitchFamily="66" charset="0"/>
            </a:endParaRPr>
          </a:p>
          <a:p>
            <a:pPr marL="342900" indent="-342900"/>
            <a:endParaRPr lang="en-US" sz="2400" dirty="0">
              <a:latin typeface="Vivaldi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9028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4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371600" y="4267200"/>
            <a:ext cx="3124200" cy="16002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1400" dirty="0" smtClean="0">
                <a:latin typeface="Vivaldi" pitchFamily="66" charset="0"/>
              </a:rPr>
              <a:t>Neil Lane Bridal Set</a:t>
            </a:r>
          </a:p>
          <a:p>
            <a:pPr indent="0">
              <a:buNone/>
            </a:pPr>
            <a:r>
              <a:rPr lang="en-US" sz="1400" dirty="0" smtClean="0">
                <a:latin typeface="Vivaldi" pitchFamily="66" charset="0"/>
              </a:rPr>
              <a:t>$9,299.00</a:t>
            </a:r>
          </a:p>
          <a:p>
            <a:pPr indent="0">
              <a:buNone/>
            </a:pPr>
            <a:r>
              <a:rPr lang="en-US" sz="1400" dirty="0" smtClean="0">
                <a:latin typeface="Vivaldi" pitchFamily="66" charset="0"/>
              </a:rPr>
              <a:t>Kay’s</a:t>
            </a:r>
          </a:p>
          <a:p>
            <a:pPr indent="0">
              <a:buNone/>
            </a:pPr>
            <a:r>
              <a:rPr lang="en-US" sz="1400" dirty="0" smtClean="0">
                <a:latin typeface="Vivaldi" pitchFamily="66" charset="0"/>
              </a:rPr>
              <a:t>Cash, credit card, </a:t>
            </a:r>
            <a:r>
              <a:rPr lang="en-US" sz="1400" dirty="0" err="1" smtClean="0">
                <a:latin typeface="Vivaldi" pitchFamily="66" charset="0"/>
              </a:rPr>
              <a:t>layway</a:t>
            </a:r>
            <a:r>
              <a:rPr lang="en-US" sz="1400" dirty="0">
                <a:latin typeface="Vivaldi" pitchFamily="66" charset="0"/>
              </a:rPr>
              <a:t> </a:t>
            </a:r>
            <a:r>
              <a:rPr lang="en-US" sz="1400" dirty="0" smtClean="0">
                <a:latin typeface="Vivaldi" pitchFamily="66" charset="0"/>
              </a:rPr>
              <a:t>and store credit card</a:t>
            </a:r>
            <a:endParaRPr lang="en-US" sz="1400" dirty="0">
              <a:latin typeface="Vivaldi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Wedding rings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9200" y="2001025"/>
            <a:ext cx="2438400" cy="24384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34363"/>
            <a:ext cx="28956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200" y="4509859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ivaldi" pitchFamily="66" charset="0"/>
              </a:rPr>
              <a:t>Men’s Wedding band Tungsten Carbide</a:t>
            </a:r>
          </a:p>
          <a:p>
            <a:r>
              <a:rPr lang="en-US" dirty="0" smtClean="0">
                <a:latin typeface="Vivaldi" pitchFamily="66" charset="0"/>
              </a:rPr>
              <a:t>$249.00</a:t>
            </a:r>
          </a:p>
          <a:p>
            <a:r>
              <a:rPr lang="en-US" dirty="0" err="1" smtClean="0">
                <a:latin typeface="Vivaldi" pitchFamily="66" charset="0"/>
              </a:rPr>
              <a:t>Kays</a:t>
            </a:r>
            <a:endParaRPr lang="en-US" dirty="0" smtClean="0">
              <a:latin typeface="Vivaldi" pitchFamily="66" charset="0"/>
            </a:endParaRPr>
          </a:p>
          <a:p>
            <a:r>
              <a:rPr lang="en-US" dirty="0" smtClean="0">
                <a:latin typeface="Vivaldi" pitchFamily="66" charset="0"/>
              </a:rPr>
              <a:t>Cash, credit card, </a:t>
            </a:r>
            <a:r>
              <a:rPr lang="en-US" dirty="0" err="1" smtClean="0">
                <a:latin typeface="Vivaldi" pitchFamily="66" charset="0"/>
              </a:rPr>
              <a:t>layway</a:t>
            </a:r>
            <a:r>
              <a:rPr lang="en-US" dirty="0" smtClean="0">
                <a:latin typeface="Vivaldi" pitchFamily="66" charset="0"/>
              </a:rPr>
              <a:t> and store credit card</a:t>
            </a:r>
          </a:p>
          <a:p>
            <a:endParaRPr lang="en-US" dirty="0">
              <a:latin typeface="Vivald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0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Wedding attire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1600200" cy="2286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56" y="2223977"/>
            <a:ext cx="1603744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656" y="4470139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mienne" pitchFamily="82" charset="0"/>
              </a:rPr>
              <a:t>Bridesmaid Dress</a:t>
            </a:r>
          </a:p>
          <a:p>
            <a:r>
              <a:rPr lang="en-US" b="1" dirty="0" smtClean="0">
                <a:latin typeface="Amienne" pitchFamily="82" charset="0"/>
              </a:rPr>
              <a:t>Short Crinkle Chiffon</a:t>
            </a:r>
          </a:p>
          <a:p>
            <a:r>
              <a:rPr lang="en-US" b="1" dirty="0" smtClean="0">
                <a:latin typeface="Amienne" pitchFamily="82" charset="0"/>
              </a:rPr>
              <a:t>$119.00</a:t>
            </a:r>
          </a:p>
          <a:p>
            <a:r>
              <a:rPr lang="en-US" b="1" dirty="0" smtClean="0">
                <a:latin typeface="Amienne" pitchFamily="82" charset="0"/>
              </a:rPr>
              <a:t>David's Bridal</a:t>
            </a:r>
            <a:endParaRPr lang="en-US" b="1" dirty="0">
              <a:latin typeface="Amienne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450997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mienne" pitchFamily="82" charset="0"/>
              </a:rPr>
              <a:t>Maid of honor</a:t>
            </a:r>
          </a:p>
          <a:p>
            <a:r>
              <a:rPr lang="en-US" b="1" dirty="0" smtClean="0">
                <a:latin typeface="Amienne" pitchFamily="82" charset="0"/>
              </a:rPr>
              <a:t>Long Chiffon Dress</a:t>
            </a:r>
          </a:p>
          <a:p>
            <a:r>
              <a:rPr lang="en-US" b="1" dirty="0" smtClean="0">
                <a:latin typeface="Amienne" pitchFamily="82" charset="0"/>
              </a:rPr>
              <a:t>$129.00</a:t>
            </a:r>
          </a:p>
          <a:p>
            <a:r>
              <a:rPr lang="en-US" b="1" dirty="0" smtClean="0">
                <a:latin typeface="Amienne" pitchFamily="82" charset="0"/>
              </a:rPr>
              <a:t>David’s Bridal</a:t>
            </a:r>
            <a:endParaRPr lang="en-US" b="1" dirty="0">
              <a:latin typeface="Amienne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20433"/>
            <a:ext cx="2895599" cy="2238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4514694"/>
            <a:ext cx="2615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mienne" pitchFamily="82" charset="0"/>
              </a:rPr>
              <a:t>Best Man &amp; Groomsmen</a:t>
            </a:r>
          </a:p>
          <a:p>
            <a:r>
              <a:rPr lang="en-US" sz="2000" dirty="0" smtClean="0">
                <a:latin typeface="Amienne" pitchFamily="82" charset="0"/>
              </a:rPr>
              <a:t>Vera Wang grey suit</a:t>
            </a:r>
          </a:p>
          <a:p>
            <a:r>
              <a:rPr lang="en-US" sz="2000" dirty="0" smtClean="0">
                <a:latin typeface="Amienne" pitchFamily="82" charset="0"/>
              </a:rPr>
              <a:t>$799.00</a:t>
            </a:r>
          </a:p>
          <a:p>
            <a:endParaRPr lang="en-US" sz="2000" dirty="0">
              <a:latin typeface="Amienn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2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Wedding attire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25749"/>
            <a:ext cx="5943600" cy="373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63799"/>
            <a:ext cx="6261100" cy="362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46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Wedding attire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3341467" cy="2590800"/>
          </a:xfrm>
        </p:spPr>
      </p:pic>
      <p:sp>
        <p:nvSpPr>
          <p:cNvPr id="5" name="TextBox 4"/>
          <p:cNvSpPr txBox="1"/>
          <p:nvPr/>
        </p:nvSpPr>
        <p:spPr>
          <a:xfrm>
            <a:off x="4768702" y="4800599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Amienne" pitchFamily="82" charset="0"/>
              </a:rPr>
              <a:t>Groom</a:t>
            </a:r>
            <a:endParaRPr lang="en-US" sz="2000" dirty="0">
              <a:solidFill>
                <a:prstClr val="black"/>
              </a:solidFill>
              <a:latin typeface="Amienne" pitchFamily="82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Amienne" pitchFamily="82" charset="0"/>
              </a:rPr>
              <a:t>Vera Wang grey suit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Amienne" pitchFamily="82" charset="0"/>
              </a:rPr>
              <a:t>$799.00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7696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560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244</TotalTime>
  <Words>973</Words>
  <Application>Microsoft Office PowerPoint</Application>
  <PresentationFormat>On-screen Show (4:3)</PresentationFormat>
  <Paragraphs>219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Couture</vt:lpstr>
      <vt:lpstr>My Wedding</vt:lpstr>
      <vt:lpstr>description</vt:lpstr>
      <vt:lpstr>Guest List</vt:lpstr>
      <vt:lpstr>The Ceremony</vt:lpstr>
      <vt:lpstr>Wedding party</vt:lpstr>
      <vt:lpstr>Wedding rings</vt:lpstr>
      <vt:lpstr>Wedding attire</vt:lpstr>
      <vt:lpstr>Wedding attire</vt:lpstr>
      <vt:lpstr>Wedding attire</vt:lpstr>
      <vt:lpstr>flowers</vt:lpstr>
      <vt:lpstr>photographs</vt:lpstr>
      <vt:lpstr>Invitations</vt:lpstr>
      <vt:lpstr>Wedding party gifts</vt:lpstr>
      <vt:lpstr>Wedding party gifts</vt:lpstr>
      <vt:lpstr>miscellaneous</vt:lpstr>
      <vt:lpstr>The reception</vt:lpstr>
      <vt:lpstr>location</vt:lpstr>
      <vt:lpstr>Food</vt:lpstr>
      <vt:lpstr>Beverages</vt:lpstr>
      <vt:lpstr>cake</vt:lpstr>
      <vt:lpstr>music</vt:lpstr>
      <vt:lpstr>miscellaneous</vt:lpstr>
      <vt:lpstr>Honeymoon</vt:lpstr>
      <vt:lpstr>honeymoon</vt:lpstr>
      <vt:lpstr>financing</vt:lpstr>
      <vt:lpstr>Bridal Registry</vt:lpstr>
      <vt:lpstr>silverware</vt:lpstr>
      <vt:lpstr>dishes</vt:lpstr>
      <vt:lpstr>glassware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Wedding</dc:title>
  <dc:creator>Breanna Rosales</dc:creator>
  <cp:lastModifiedBy>localadmin</cp:lastModifiedBy>
  <cp:revision>26</cp:revision>
  <dcterms:created xsi:type="dcterms:W3CDTF">2014-03-10T17:49:49Z</dcterms:created>
  <dcterms:modified xsi:type="dcterms:W3CDTF">2014-03-14T19:49:42Z</dcterms:modified>
</cp:coreProperties>
</file>