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0" r:id="rId9"/>
    <p:sldId id="269" r:id="rId10"/>
    <p:sldId id="261" r:id="rId11"/>
    <p:sldId id="262" r:id="rId12"/>
    <p:sldId id="270" r:id="rId13"/>
    <p:sldId id="263" r:id="rId14"/>
    <p:sldId id="271" r:id="rId15"/>
    <p:sldId id="264" r:id="rId16"/>
    <p:sldId id="273" r:id="rId17"/>
    <p:sldId id="272" r:id="rId18"/>
    <p:sldId id="27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0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4EB6-FBD9-4088-A27D-FCE9A2367E4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352B-2699-4BA8-A99E-FBC4CF3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4495799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latin typeface="Jokerman" panose="04090605060D06020702" pitchFamily="82" charset="0"/>
              </a:rPr>
              <a:t>SEX, </a:t>
            </a:r>
            <a:br>
              <a:rPr lang="en-US" sz="8000" dirty="0" smtClean="0">
                <a:latin typeface="Jokerman" panose="04090605060D06020702" pitchFamily="82" charset="0"/>
              </a:rPr>
            </a:br>
            <a:r>
              <a:rPr lang="en-US" sz="8000" dirty="0" smtClean="0">
                <a:latin typeface="Jokerman" panose="04090605060D06020702" pitchFamily="82" charset="0"/>
              </a:rPr>
              <a:t>			DRUGS &amp;</a:t>
            </a:r>
            <a:br>
              <a:rPr lang="en-US" sz="8000" dirty="0" smtClean="0">
                <a:latin typeface="Jokerman" panose="04090605060D06020702" pitchFamily="82" charset="0"/>
              </a:rPr>
            </a:br>
            <a:r>
              <a:rPr lang="en-US" sz="8000" dirty="0" smtClean="0">
                <a:latin typeface="Jokerman" panose="04090605060D06020702" pitchFamily="82" charset="0"/>
              </a:rPr>
              <a:t> ROCK N” 							ROLL</a:t>
            </a:r>
            <a:endParaRPr lang="en-US" sz="8000" dirty="0">
              <a:latin typeface="Jokerman" panose="04090605060D0602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" panose="04090605060D06020702" pitchFamily="82" charset="0"/>
              </a:rPr>
              <a:t>SEX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This led to the possibility of the Summer of Love 1967</a:t>
            </a:r>
          </a:p>
          <a:p>
            <a:pPr lvl="1"/>
            <a:r>
              <a:rPr lang="en-US" b="1" dirty="0" smtClean="0"/>
              <a:t>75,000 young bohemians flock to San Francisco</a:t>
            </a:r>
          </a:p>
          <a:p>
            <a:pPr lvl="1"/>
            <a:r>
              <a:rPr lang="en-US" b="1" dirty="0" smtClean="0"/>
              <a:t>Sparked by Ken </a:t>
            </a:r>
            <a:r>
              <a:rPr lang="en-US" b="1" dirty="0" err="1" smtClean="0"/>
              <a:t>Kesey</a:t>
            </a:r>
            <a:r>
              <a:rPr lang="en-US" b="1" dirty="0" smtClean="0"/>
              <a:t> and his Merry Pranksters, LSD, new styles of music and a desire to be free</a:t>
            </a:r>
          </a:p>
          <a:p>
            <a:pPr lvl="2"/>
            <a:r>
              <a:rPr lang="en-US" b="1" dirty="0" smtClean="0"/>
              <a:t>Sex was an important part of the concept of personal freedom</a:t>
            </a:r>
          </a:p>
          <a:p>
            <a:pPr lvl="2"/>
            <a:r>
              <a:rPr lang="en-US" b="1" dirty="0" smtClean="0"/>
              <a:t>Hair, clothing, personality helped propagate personal freedom </a:t>
            </a:r>
          </a:p>
          <a:p>
            <a:r>
              <a:rPr lang="en-US" b="1" dirty="0" smtClean="0"/>
              <a:t>Roe vs. Wade was a major victory for Women’s sexual rights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8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" panose="04090605060D06020702" pitchFamily="82" charset="0"/>
              </a:rPr>
              <a:t>DRUGS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LSD -- </a:t>
            </a:r>
            <a:r>
              <a:rPr lang="en-US" b="1" dirty="0"/>
              <a:t>Lysergic acid </a:t>
            </a:r>
            <a:r>
              <a:rPr lang="en-US" b="1" dirty="0" smtClean="0"/>
              <a:t>diethylamide</a:t>
            </a:r>
          </a:p>
          <a:p>
            <a:pPr lvl="1"/>
            <a:r>
              <a:rPr lang="en-US" b="1" dirty="0" smtClean="0"/>
              <a:t>Albert Hoffman 1938</a:t>
            </a:r>
          </a:p>
          <a:p>
            <a:pPr lvl="1"/>
            <a:r>
              <a:rPr lang="en-US" b="1" dirty="0" smtClean="0"/>
              <a:t>Psychedelic Drug</a:t>
            </a:r>
          </a:p>
          <a:p>
            <a:pPr lvl="2"/>
            <a:r>
              <a:rPr lang="en-US" b="1" dirty="0" smtClean="0"/>
              <a:t>CIA tested it on Bay area College students in early 1960’s (Ken </a:t>
            </a:r>
            <a:r>
              <a:rPr lang="en-US" b="1" dirty="0" err="1" smtClean="0"/>
              <a:t>Kesey</a:t>
            </a:r>
            <a:r>
              <a:rPr lang="en-US" b="1" dirty="0" smtClean="0"/>
              <a:t>)</a:t>
            </a:r>
          </a:p>
          <a:p>
            <a:pPr lvl="2"/>
            <a:r>
              <a:rPr lang="en-US" b="1" dirty="0" smtClean="0"/>
              <a:t>“Expanded the mind”  “created total unity of all humans”  “Open the doors of existence”</a:t>
            </a:r>
          </a:p>
          <a:p>
            <a:pPr lvl="1"/>
            <a:r>
              <a:rPr lang="en-US" b="1" dirty="0" smtClean="0"/>
              <a:t>Inspired the hippy movement, acid rock and the summer of love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55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" panose="04090605060D06020702" pitchFamily="82" charset="0"/>
              </a:rPr>
              <a:t>ROCK N’ ROLL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New forms of music</a:t>
            </a:r>
          </a:p>
          <a:p>
            <a:pPr lvl="1"/>
            <a:r>
              <a:rPr lang="en-US" b="1" dirty="0" smtClean="0"/>
              <a:t>The Beatles, The Rolling Stones</a:t>
            </a:r>
          </a:p>
          <a:p>
            <a:r>
              <a:rPr lang="en-US" b="1" dirty="0" smtClean="0"/>
              <a:t>Political</a:t>
            </a:r>
          </a:p>
          <a:p>
            <a:pPr lvl="1"/>
            <a:r>
              <a:rPr lang="en-US" b="1" dirty="0" smtClean="0"/>
              <a:t>CCR, Joan Baez, Bob Dylan, CSNY</a:t>
            </a:r>
          </a:p>
          <a:p>
            <a:r>
              <a:rPr lang="en-US" b="1" dirty="0" smtClean="0"/>
              <a:t>Acid Rock</a:t>
            </a:r>
          </a:p>
          <a:p>
            <a:pPr lvl="1"/>
            <a:r>
              <a:rPr lang="en-US" b="1" dirty="0" smtClean="0"/>
              <a:t>Grateful Dead, Janis Joplin, Jimi Hendrix, The Doors</a:t>
            </a:r>
          </a:p>
          <a:p>
            <a:r>
              <a:rPr lang="en-US" b="1" dirty="0" smtClean="0"/>
              <a:t>Next Thursday </a:t>
            </a:r>
          </a:p>
          <a:p>
            <a:pPr lvl="1"/>
            <a:r>
              <a:rPr lang="en-US" b="1" dirty="0" smtClean="0"/>
              <a:t>Concert in Class!!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5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1950" cy="537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800"/>
            <a:ext cx="3584594" cy="42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2875"/>
            <a:ext cx="555919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5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1968</a:t>
            </a:r>
          </a:p>
          <a:p>
            <a:pPr lvl="1"/>
            <a:r>
              <a:rPr lang="en-US" b="1" dirty="0" smtClean="0"/>
              <a:t>Tet offensive, MLK, RFK, Nixon and Reagan in office</a:t>
            </a:r>
          </a:p>
          <a:p>
            <a:r>
              <a:rPr lang="en-US" b="1" dirty="0" smtClean="0"/>
              <a:t>1969</a:t>
            </a:r>
          </a:p>
          <a:p>
            <a:pPr lvl="1"/>
            <a:r>
              <a:rPr lang="en-US" b="1" dirty="0" smtClean="0"/>
              <a:t>Last attempt to salvage ideologies of the era—Woodstock</a:t>
            </a:r>
          </a:p>
          <a:p>
            <a:r>
              <a:rPr lang="en-US" b="1" dirty="0" smtClean="0"/>
              <a:t>1970</a:t>
            </a:r>
          </a:p>
          <a:p>
            <a:pPr lvl="1"/>
            <a:r>
              <a:rPr lang="en-US" b="1" dirty="0" smtClean="0"/>
              <a:t>Kent State—last nail in the coffin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1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927"/>
            <a:ext cx="963494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220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1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61" y="0"/>
            <a:ext cx="985477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4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" panose="04090605060D06020702" pitchFamily="82" charset="0"/>
              </a:rPr>
              <a:t>Impacts of 1960’s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Nixon</a:t>
            </a:r>
          </a:p>
          <a:p>
            <a:pPr lvl="1"/>
            <a:r>
              <a:rPr lang="en-US" b="1" dirty="0" smtClean="0"/>
              <a:t>Watergate scandal</a:t>
            </a:r>
          </a:p>
          <a:p>
            <a:pPr lvl="1"/>
            <a:r>
              <a:rPr lang="en-US" b="1" dirty="0" smtClean="0"/>
              <a:t>Uncovered massive abuses of power by Nixon’s administration</a:t>
            </a:r>
          </a:p>
          <a:p>
            <a:pPr lvl="2"/>
            <a:r>
              <a:rPr lang="en-US" b="1" dirty="0" smtClean="0"/>
              <a:t>Phone tapping of Dem. HQ, ordered harassment of political opponents,</a:t>
            </a:r>
          </a:p>
          <a:p>
            <a:pPr lvl="2"/>
            <a:r>
              <a:rPr lang="en-US" b="1" dirty="0" smtClean="0"/>
              <a:t>48 people indicted, Nixon resigns</a:t>
            </a:r>
          </a:p>
          <a:p>
            <a:r>
              <a:rPr lang="en-US" b="1" dirty="0" smtClean="0"/>
              <a:t>Stagflation</a:t>
            </a:r>
          </a:p>
          <a:p>
            <a:pPr lvl="2"/>
            <a:r>
              <a:rPr lang="en-US" b="1" dirty="0" smtClean="0"/>
              <a:t>Oil prices went up, deficit spending (great society), factories shutting down </a:t>
            </a:r>
          </a:p>
          <a:p>
            <a:pPr lvl="2"/>
            <a:r>
              <a:rPr lang="en-US" b="1" dirty="0" smtClean="0"/>
              <a:t>High inflation, low consumer spending, high unemployment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" panose="04090605060D06020702" pitchFamily="82" charset="0"/>
              </a:rPr>
              <a:t>WHY??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Counter Culture of the 1960’s is a direct descendent of the Beat Culture of the 1940’s</a:t>
            </a:r>
          </a:p>
          <a:p>
            <a:r>
              <a:rPr lang="en-US" b="1" dirty="0" smtClean="0"/>
              <a:t>Civil Rights—call to action for equality</a:t>
            </a:r>
          </a:p>
          <a:p>
            <a:pPr lvl="1"/>
            <a:r>
              <a:rPr lang="en-US" b="1" dirty="0" smtClean="0"/>
              <a:t>Sit-ins, marches, protests, civil disobedience</a:t>
            </a:r>
          </a:p>
          <a:p>
            <a:r>
              <a:rPr lang="en-US" b="1" dirty="0" smtClean="0"/>
              <a:t>Free Speech Movement</a:t>
            </a:r>
          </a:p>
          <a:p>
            <a:pPr lvl="1"/>
            <a:r>
              <a:rPr lang="en-US" b="1" dirty="0" smtClean="0"/>
              <a:t>Sparked by Jack Weinberg incident</a:t>
            </a:r>
          </a:p>
          <a:p>
            <a:r>
              <a:rPr lang="en-US" b="1" dirty="0" smtClean="0"/>
              <a:t>Rejection of conformist society (1950’s teen)</a:t>
            </a:r>
          </a:p>
          <a:p>
            <a:r>
              <a:rPr lang="en-US" b="1" dirty="0" smtClean="0"/>
              <a:t>Vietnam war</a:t>
            </a:r>
          </a:p>
          <a:p>
            <a:pPr lvl="1"/>
            <a:r>
              <a:rPr lang="en-US" b="1" dirty="0" smtClean="0"/>
              <a:t>Unjustifiable war, institution of the draft, get back to our human roots of peace and love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7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okerman" panose="04090605060D06020702" pitchFamily="82" charset="0"/>
              </a:rPr>
              <a:t>WHAT DID THE HIPPIES WANT?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Peace</a:t>
            </a:r>
          </a:p>
          <a:p>
            <a:pPr lvl="1"/>
            <a:r>
              <a:rPr lang="en-US" b="1" dirty="0" smtClean="0"/>
              <a:t>Get back in touch with the innocence that has been lost through power struggles between races, social classes, sexes (need for open mindedness)</a:t>
            </a:r>
          </a:p>
          <a:p>
            <a:r>
              <a:rPr lang="en-US" b="1" dirty="0" smtClean="0"/>
              <a:t>Love</a:t>
            </a:r>
          </a:p>
          <a:p>
            <a:pPr lvl="1"/>
            <a:r>
              <a:rPr lang="en-US" b="1" dirty="0" smtClean="0"/>
              <a:t>Have a respect for each other and the planet we are all part of—massive consumerism, rampant development, greed, power are destroying elements of love</a:t>
            </a:r>
          </a:p>
          <a:p>
            <a:r>
              <a:rPr lang="en-US" b="1" dirty="0" smtClean="0"/>
              <a:t>Revolution</a:t>
            </a:r>
          </a:p>
          <a:p>
            <a:pPr lvl="1"/>
            <a:r>
              <a:rPr lang="en-US" b="1" dirty="0" smtClean="0"/>
              <a:t>Only through civil disobedience, freedom of self and acceptance of harmony can a perfect utopian society exist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88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8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okerman" panose="04090605060D06020702" pitchFamily="82" charset="0"/>
              </a:rPr>
              <a:t>What else is going on to fuel this?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VIETNAM!!!</a:t>
            </a:r>
          </a:p>
          <a:p>
            <a:pPr lvl="1"/>
            <a:r>
              <a:rPr lang="en-US" b="1" dirty="0" smtClean="0"/>
              <a:t>LBJ and Nixon must win war (containment) but also cannot expand the war (war never declared).  WHY??</a:t>
            </a:r>
          </a:p>
          <a:p>
            <a:pPr lvl="2"/>
            <a:r>
              <a:rPr lang="en-US" b="1" dirty="0" smtClean="0"/>
              <a:t>Wanted to appease anti war sentiments (excuse) but really did not want to drag  CHINA into war.</a:t>
            </a:r>
          </a:p>
          <a:p>
            <a:pPr lvl="1"/>
            <a:r>
              <a:rPr lang="en-US" b="1" dirty="0" smtClean="0"/>
              <a:t>Credibility Gap growing</a:t>
            </a:r>
          </a:p>
          <a:p>
            <a:pPr lvl="2"/>
            <a:r>
              <a:rPr lang="en-US" b="1" dirty="0" smtClean="0"/>
              <a:t>Journalistic term used to describe lack of trust towards government </a:t>
            </a:r>
          </a:p>
          <a:p>
            <a:pPr lvl="2"/>
            <a:r>
              <a:rPr lang="en-US" b="1" dirty="0" smtClean="0"/>
              <a:t>This lack of trust motivated young people to desire revolution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95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70"/>
            <a:ext cx="9454092" cy="709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28600"/>
            <a:ext cx="67915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-6927"/>
            <a:ext cx="4348162" cy="305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97928"/>
            <a:ext cx="409667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" panose="04090605060D06020702" pitchFamily="82" charset="0"/>
              </a:rPr>
              <a:t>SEX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NEW FEMINISM--- “The Feminine Mystique”</a:t>
            </a:r>
          </a:p>
          <a:p>
            <a:pPr lvl="7"/>
            <a:r>
              <a:rPr lang="en-US" b="1" dirty="0" smtClean="0"/>
              <a:t>Betty Friedan, 1962</a:t>
            </a:r>
          </a:p>
          <a:p>
            <a:pPr lvl="1"/>
            <a:r>
              <a:rPr lang="en-US" b="1" dirty="0" smtClean="0"/>
              <a:t>Women are frustrated—don’t expect much out of life</a:t>
            </a:r>
          </a:p>
          <a:p>
            <a:pPr lvl="2"/>
            <a:r>
              <a:rPr lang="en-US" b="1" dirty="0" smtClean="0"/>
              <a:t>Servers for children and husband</a:t>
            </a:r>
          </a:p>
          <a:p>
            <a:pPr lvl="2"/>
            <a:r>
              <a:rPr lang="en-US" b="1" dirty="0" smtClean="0"/>
              <a:t>55 hours a week on household chores</a:t>
            </a:r>
          </a:p>
          <a:p>
            <a:pPr lvl="1"/>
            <a:r>
              <a:rPr lang="en-US" b="1" dirty="0" smtClean="0"/>
              <a:t>Equal opportunity, equal pay, equal in the eyes of society</a:t>
            </a:r>
          </a:p>
          <a:p>
            <a:pPr lvl="1"/>
            <a:r>
              <a:rPr lang="en-US" b="1" dirty="0" smtClean="0"/>
              <a:t>“The Pill”  helped launch careers…also launched the sexual revolution</a:t>
            </a:r>
          </a:p>
          <a:p>
            <a:pPr lvl="2"/>
            <a:r>
              <a:rPr lang="en-US" b="1" dirty="0" smtClean="0"/>
              <a:t>Helped break down double standards of sex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13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9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0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551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SEX,     DRUGS &amp;  ROCK N”        ROLL</vt:lpstr>
      <vt:lpstr>WHY??</vt:lpstr>
      <vt:lpstr>WHAT DID THE HIPPIES WANT?</vt:lpstr>
      <vt:lpstr>PowerPoint Presentation</vt:lpstr>
      <vt:lpstr>What else is going on to fuel this?</vt:lpstr>
      <vt:lpstr>PowerPoint Presentation</vt:lpstr>
      <vt:lpstr>PowerPoint Presentation</vt:lpstr>
      <vt:lpstr>SEX</vt:lpstr>
      <vt:lpstr>PowerPoint Presentation</vt:lpstr>
      <vt:lpstr>SEX</vt:lpstr>
      <vt:lpstr>DRUGS</vt:lpstr>
      <vt:lpstr>PowerPoint Presentation</vt:lpstr>
      <vt:lpstr>ROCK N’ ROLL</vt:lpstr>
      <vt:lpstr>PowerPoint Presentation</vt:lpstr>
      <vt:lpstr>The End</vt:lpstr>
      <vt:lpstr>PowerPoint Presentation</vt:lpstr>
      <vt:lpstr>PowerPoint Presentation</vt:lpstr>
      <vt:lpstr>PowerPoint Presentation</vt:lpstr>
      <vt:lpstr>Impacts of 1960’s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Kelley</dc:creator>
  <cp:lastModifiedBy>Christopher Kelley</cp:lastModifiedBy>
  <cp:revision>13</cp:revision>
  <dcterms:created xsi:type="dcterms:W3CDTF">2015-05-06T15:25:47Z</dcterms:created>
  <dcterms:modified xsi:type="dcterms:W3CDTF">2015-05-07T16:07:25Z</dcterms:modified>
</cp:coreProperties>
</file>