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684" autoAdjust="0"/>
  </p:normalViewPr>
  <p:slideViewPr>
    <p:cSldViewPr>
      <p:cViewPr>
        <p:scale>
          <a:sx n="82" d="100"/>
          <a:sy n="82" d="100"/>
        </p:scale>
        <p:origin x="-72" y="3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xmlns="" val="98191557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 name="Shape 6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9" name="Shape 12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 name="Shape 13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1" name="Shape 14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9" name="Shape 14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5" name="Shape 15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4" name="Shape 16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sz="1200">
                <a:latin typeface="Georgia"/>
                <a:ea typeface="Georgia"/>
                <a:cs typeface="Georgia"/>
                <a:sym typeface="Georgia"/>
              </a:rPr>
              <a:t>The pancreas is a gland located behind the stomach and in front of the spine.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4" name="Shape 1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buNone/>
            </a:pPr>
            <a:r>
              <a:rPr lang="en">
                <a:solidFill>
                  <a:srgbClr val="444444"/>
                </a:solidFill>
              </a:rPr>
              <a:t>130000 people are diagnosed with Colon cancer every year in the U.S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685800" y="1395412"/>
            <a:ext cx="7772400" cy="1470000"/>
          </a:xfrm>
          <a:prstGeom prst="rect">
            <a:avLst/>
          </a:prstGeom>
          <a:noFill/>
          <a:ln>
            <a:noFill/>
          </a:ln>
        </p:spPr>
        <p:txBody>
          <a:bodyPr lIns="91425" tIns="91425" rIns="91425" bIns="91425" anchor="b" anchorCtr="0"/>
          <a:lstStyle>
            <a:lvl1pPr marL="0" indent="304800" algn="l" rtl="0">
              <a:spcBef>
                <a:spcPts val="0"/>
              </a:spcBef>
              <a:buClr>
                <a:srgbClr val="FFA711"/>
              </a:buClr>
              <a:buSzPct val="100000"/>
              <a:buFont typeface="Georgia"/>
              <a:buNone/>
              <a:defRPr sz="4800" b="1" i="0" u="none" strike="noStrike" cap="none" baseline="0">
                <a:solidFill>
                  <a:srgbClr val="FFA711"/>
                </a:solidFill>
                <a:latin typeface="Georgia"/>
                <a:ea typeface="Georgia"/>
                <a:cs typeface="Georgia"/>
                <a:sym typeface="Georgia"/>
              </a:defRPr>
            </a:lvl1pPr>
            <a:lvl2pPr marL="0" indent="304800" algn="l" rtl="0">
              <a:spcBef>
                <a:spcPts val="0"/>
              </a:spcBef>
              <a:buClr>
                <a:srgbClr val="FFA711"/>
              </a:buClr>
              <a:buSzPct val="100000"/>
              <a:buFont typeface="Georgia"/>
              <a:buNone/>
              <a:defRPr sz="4800" b="1" i="0" u="none" strike="noStrike" cap="none" baseline="0">
                <a:solidFill>
                  <a:srgbClr val="FFA711"/>
                </a:solidFill>
                <a:latin typeface="Georgia"/>
                <a:ea typeface="Georgia"/>
                <a:cs typeface="Georgia"/>
                <a:sym typeface="Georgia"/>
              </a:defRPr>
            </a:lvl2pPr>
            <a:lvl3pPr marL="0" indent="304800" algn="l" rtl="0">
              <a:spcBef>
                <a:spcPts val="0"/>
              </a:spcBef>
              <a:buClr>
                <a:srgbClr val="FFA711"/>
              </a:buClr>
              <a:buSzPct val="100000"/>
              <a:buFont typeface="Georgia"/>
              <a:buNone/>
              <a:defRPr sz="4800" b="1" i="0" u="none" strike="noStrike" cap="none" baseline="0">
                <a:solidFill>
                  <a:srgbClr val="FFA711"/>
                </a:solidFill>
                <a:latin typeface="Georgia"/>
                <a:ea typeface="Georgia"/>
                <a:cs typeface="Georgia"/>
                <a:sym typeface="Georgia"/>
              </a:defRPr>
            </a:lvl3pPr>
            <a:lvl4pPr marL="0" indent="304800" algn="l" rtl="0">
              <a:spcBef>
                <a:spcPts val="0"/>
              </a:spcBef>
              <a:buClr>
                <a:srgbClr val="FFA711"/>
              </a:buClr>
              <a:buSzPct val="100000"/>
              <a:buFont typeface="Georgia"/>
              <a:buNone/>
              <a:defRPr sz="4800" b="1" i="0" u="none" strike="noStrike" cap="none" baseline="0">
                <a:solidFill>
                  <a:srgbClr val="FFA711"/>
                </a:solidFill>
                <a:latin typeface="Georgia"/>
                <a:ea typeface="Georgia"/>
                <a:cs typeface="Georgia"/>
                <a:sym typeface="Georgia"/>
              </a:defRPr>
            </a:lvl4pPr>
            <a:lvl5pPr marL="0" indent="304800" algn="l" rtl="0">
              <a:spcBef>
                <a:spcPts val="0"/>
              </a:spcBef>
              <a:buClr>
                <a:srgbClr val="FFA711"/>
              </a:buClr>
              <a:buSzPct val="100000"/>
              <a:buFont typeface="Georgia"/>
              <a:buNone/>
              <a:defRPr sz="4800" b="1" i="0" u="none" strike="noStrike" cap="none" baseline="0">
                <a:solidFill>
                  <a:srgbClr val="FFA711"/>
                </a:solidFill>
                <a:latin typeface="Georgia"/>
                <a:ea typeface="Georgia"/>
                <a:cs typeface="Georgia"/>
                <a:sym typeface="Georgia"/>
              </a:defRPr>
            </a:lvl5pPr>
            <a:lvl6pPr marL="0" indent="304800" algn="l" rtl="0">
              <a:spcBef>
                <a:spcPts val="0"/>
              </a:spcBef>
              <a:buClr>
                <a:srgbClr val="FFA711"/>
              </a:buClr>
              <a:buSzPct val="100000"/>
              <a:buFont typeface="Georgia"/>
              <a:buNone/>
              <a:defRPr sz="4800" b="1" i="0" u="none" strike="noStrike" cap="none" baseline="0">
                <a:solidFill>
                  <a:srgbClr val="FFA711"/>
                </a:solidFill>
                <a:latin typeface="Georgia"/>
                <a:ea typeface="Georgia"/>
                <a:cs typeface="Georgia"/>
                <a:sym typeface="Georgia"/>
              </a:defRPr>
            </a:lvl6pPr>
            <a:lvl7pPr marL="0" indent="304800" algn="l" rtl="0">
              <a:spcBef>
                <a:spcPts val="0"/>
              </a:spcBef>
              <a:buClr>
                <a:srgbClr val="FFA711"/>
              </a:buClr>
              <a:buSzPct val="100000"/>
              <a:buFont typeface="Georgia"/>
              <a:buNone/>
              <a:defRPr sz="4800" b="1" i="0" u="none" strike="noStrike" cap="none" baseline="0">
                <a:solidFill>
                  <a:srgbClr val="FFA711"/>
                </a:solidFill>
                <a:latin typeface="Georgia"/>
                <a:ea typeface="Georgia"/>
                <a:cs typeface="Georgia"/>
                <a:sym typeface="Georgia"/>
              </a:defRPr>
            </a:lvl7pPr>
            <a:lvl8pPr marL="0" indent="304800" algn="l" rtl="0">
              <a:spcBef>
                <a:spcPts val="0"/>
              </a:spcBef>
              <a:buClr>
                <a:srgbClr val="FFA711"/>
              </a:buClr>
              <a:buSzPct val="100000"/>
              <a:buFont typeface="Georgia"/>
              <a:buNone/>
              <a:defRPr sz="4800" b="1" i="0" u="none" strike="noStrike" cap="none" baseline="0">
                <a:solidFill>
                  <a:srgbClr val="FFA711"/>
                </a:solidFill>
                <a:latin typeface="Georgia"/>
                <a:ea typeface="Georgia"/>
                <a:cs typeface="Georgia"/>
                <a:sym typeface="Georgia"/>
              </a:defRPr>
            </a:lvl8pPr>
            <a:lvl9pPr marL="0" indent="304800" algn="l" rtl="0">
              <a:spcBef>
                <a:spcPts val="0"/>
              </a:spcBef>
              <a:buClr>
                <a:srgbClr val="FFA711"/>
              </a:buClr>
              <a:buSzPct val="100000"/>
              <a:buFont typeface="Georgia"/>
              <a:buNone/>
              <a:defRPr sz="4800" b="1" i="0" u="none" strike="noStrike" cap="none" baseline="0">
                <a:solidFill>
                  <a:srgbClr val="FFA711"/>
                </a:solidFill>
                <a:latin typeface="Georgia"/>
                <a:ea typeface="Georgia"/>
                <a:cs typeface="Georgia"/>
                <a:sym typeface="Georgia"/>
              </a:defRPr>
            </a:lvl9pPr>
          </a:lstStyle>
          <a:p>
            <a:endParaRPr/>
          </a:p>
        </p:txBody>
      </p:sp>
      <p:sp>
        <p:nvSpPr>
          <p:cNvPr id="10" name="Shape 10"/>
          <p:cNvSpPr txBox="1">
            <a:spLocks noGrp="1"/>
          </p:cNvSpPr>
          <p:nvPr>
            <p:ph type="subTitle" idx="1"/>
          </p:nvPr>
        </p:nvSpPr>
        <p:spPr>
          <a:xfrm>
            <a:off x="685800" y="2910423"/>
            <a:ext cx="7772400" cy="1118399"/>
          </a:xfrm>
          <a:prstGeom prst="rect">
            <a:avLst/>
          </a:prstGeom>
          <a:noFill/>
          <a:ln>
            <a:noFill/>
          </a:ln>
        </p:spPr>
        <p:txBody>
          <a:bodyPr lIns="91425" tIns="91425" rIns="91425" bIns="91425" anchor="t" anchorCtr="0"/>
          <a:lstStyle>
            <a:lvl1pPr marL="0" indent="203200" algn="l" rtl="0">
              <a:spcBef>
                <a:spcPts val="0"/>
              </a:spcBef>
              <a:buClr>
                <a:schemeClr val="lt2"/>
              </a:buClr>
              <a:buSzPct val="100000"/>
              <a:buFont typeface="Georgia"/>
              <a:buNone/>
              <a:defRPr sz="3200" b="0" i="0" u="none" strike="noStrike" cap="none" baseline="0">
                <a:solidFill>
                  <a:schemeClr val="lt2"/>
                </a:solidFill>
                <a:latin typeface="Georgia"/>
                <a:ea typeface="Georgia"/>
                <a:cs typeface="Georgia"/>
                <a:sym typeface="Georgia"/>
              </a:defRPr>
            </a:lvl1pPr>
            <a:lvl2pPr marL="0" indent="203200" algn="l" rtl="0">
              <a:spcBef>
                <a:spcPts val="0"/>
              </a:spcBef>
              <a:buClr>
                <a:schemeClr val="lt2"/>
              </a:buClr>
              <a:buSzPct val="100000"/>
              <a:buFont typeface="Georgia"/>
              <a:buNone/>
              <a:defRPr sz="3200" b="0" i="0" u="none" strike="noStrike" cap="none" baseline="0">
                <a:solidFill>
                  <a:schemeClr val="lt2"/>
                </a:solidFill>
                <a:latin typeface="Georgia"/>
                <a:ea typeface="Georgia"/>
                <a:cs typeface="Georgia"/>
                <a:sym typeface="Georgia"/>
              </a:defRPr>
            </a:lvl2pPr>
            <a:lvl3pPr marL="0" indent="203200" algn="l" rtl="0">
              <a:spcBef>
                <a:spcPts val="0"/>
              </a:spcBef>
              <a:buClr>
                <a:schemeClr val="lt2"/>
              </a:buClr>
              <a:buSzPct val="100000"/>
              <a:buFont typeface="Georgia"/>
              <a:buNone/>
              <a:defRPr sz="3200" b="0" i="0" u="none" strike="noStrike" cap="none" baseline="0">
                <a:solidFill>
                  <a:schemeClr val="lt2"/>
                </a:solidFill>
                <a:latin typeface="Georgia"/>
                <a:ea typeface="Georgia"/>
                <a:cs typeface="Georgia"/>
                <a:sym typeface="Georgia"/>
              </a:defRPr>
            </a:lvl3pPr>
            <a:lvl4pPr marL="0" indent="203200" algn="l" rtl="0">
              <a:spcBef>
                <a:spcPts val="0"/>
              </a:spcBef>
              <a:buClr>
                <a:schemeClr val="lt2"/>
              </a:buClr>
              <a:buSzPct val="100000"/>
              <a:buFont typeface="Georgia"/>
              <a:buNone/>
              <a:defRPr sz="3200" b="0" i="0" u="none" strike="noStrike" cap="none" baseline="0">
                <a:solidFill>
                  <a:schemeClr val="lt2"/>
                </a:solidFill>
                <a:latin typeface="Georgia"/>
                <a:ea typeface="Georgia"/>
                <a:cs typeface="Georgia"/>
                <a:sym typeface="Georgia"/>
              </a:defRPr>
            </a:lvl4pPr>
            <a:lvl5pPr marL="0" indent="203200" algn="l" rtl="0">
              <a:spcBef>
                <a:spcPts val="0"/>
              </a:spcBef>
              <a:buClr>
                <a:schemeClr val="lt2"/>
              </a:buClr>
              <a:buSzPct val="100000"/>
              <a:buFont typeface="Georgia"/>
              <a:buNone/>
              <a:defRPr sz="3200" b="0" i="0" u="none" strike="noStrike" cap="none" baseline="0">
                <a:solidFill>
                  <a:schemeClr val="lt2"/>
                </a:solidFill>
                <a:latin typeface="Georgia"/>
                <a:ea typeface="Georgia"/>
                <a:cs typeface="Georgia"/>
                <a:sym typeface="Georgia"/>
              </a:defRPr>
            </a:lvl5pPr>
            <a:lvl6pPr marL="0" indent="203200" algn="l" rtl="0">
              <a:spcBef>
                <a:spcPts val="0"/>
              </a:spcBef>
              <a:buClr>
                <a:schemeClr val="lt2"/>
              </a:buClr>
              <a:buSzPct val="100000"/>
              <a:buFont typeface="Georgia"/>
              <a:buNone/>
              <a:defRPr sz="3200" b="0" i="0" u="none" strike="noStrike" cap="none" baseline="0">
                <a:solidFill>
                  <a:schemeClr val="lt2"/>
                </a:solidFill>
                <a:latin typeface="Georgia"/>
                <a:ea typeface="Georgia"/>
                <a:cs typeface="Georgia"/>
                <a:sym typeface="Georgia"/>
              </a:defRPr>
            </a:lvl6pPr>
            <a:lvl7pPr marL="0" indent="203200" algn="l" rtl="0">
              <a:spcBef>
                <a:spcPts val="0"/>
              </a:spcBef>
              <a:buClr>
                <a:schemeClr val="lt2"/>
              </a:buClr>
              <a:buSzPct val="100000"/>
              <a:buFont typeface="Georgia"/>
              <a:buNone/>
              <a:defRPr sz="3200" b="0" i="0" u="none" strike="noStrike" cap="none" baseline="0">
                <a:solidFill>
                  <a:schemeClr val="lt2"/>
                </a:solidFill>
                <a:latin typeface="Georgia"/>
                <a:ea typeface="Georgia"/>
                <a:cs typeface="Georgia"/>
                <a:sym typeface="Georgia"/>
              </a:defRPr>
            </a:lvl7pPr>
            <a:lvl8pPr marL="0" indent="203200" algn="l" rtl="0">
              <a:spcBef>
                <a:spcPts val="0"/>
              </a:spcBef>
              <a:buClr>
                <a:schemeClr val="lt2"/>
              </a:buClr>
              <a:buSzPct val="100000"/>
              <a:buFont typeface="Georgia"/>
              <a:buNone/>
              <a:defRPr sz="3200" b="0" i="0" u="none" strike="noStrike" cap="none" baseline="0">
                <a:solidFill>
                  <a:schemeClr val="lt2"/>
                </a:solidFill>
                <a:latin typeface="Georgia"/>
                <a:ea typeface="Georgia"/>
                <a:cs typeface="Georgia"/>
                <a:sym typeface="Georgia"/>
              </a:defRPr>
            </a:lvl8pPr>
            <a:lvl9pPr marL="0" indent="203200" algn="l" rtl="0">
              <a:spcBef>
                <a:spcPts val="0"/>
              </a:spcBef>
              <a:buClr>
                <a:schemeClr val="lt2"/>
              </a:buClr>
              <a:buSzPct val="100000"/>
              <a:buFont typeface="Georgia"/>
              <a:buNone/>
              <a:defRPr sz="3200" b="0" i="0" u="none" strike="noStrike" cap="none" baseline="0">
                <a:solidFill>
                  <a:schemeClr val="lt2"/>
                </a:solidFill>
                <a:latin typeface="Georgia"/>
                <a:ea typeface="Georgia"/>
                <a:cs typeface="Georgia"/>
                <a:sym typeface="Georgia"/>
              </a:defRPr>
            </a:lvl9pPr>
          </a:lstStyle>
          <a:p>
            <a:endParaRPr/>
          </a:p>
        </p:txBody>
      </p:sp>
      <p:grpSp>
        <p:nvGrpSpPr>
          <p:cNvPr id="11" name="Shape 11"/>
          <p:cNvGrpSpPr/>
          <p:nvPr/>
        </p:nvGrpSpPr>
        <p:grpSpPr>
          <a:xfrm>
            <a:off x="0" y="4615343"/>
            <a:ext cx="9144000" cy="2197267"/>
            <a:chOff x="0" y="3690482"/>
            <a:chExt cx="9144000" cy="850171"/>
          </a:xfrm>
        </p:grpSpPr>
        <p:sp>
          <p:nvSpPr>
            <p:cNvPr id="12" name="Shape 12"/>
            <p:cNvSpPr/>
            <p:nvPr/>
          </p:nvSpPr>
          <p:spPr>
            <a:xfrm>
              <a:off x="0" y="4419321"/>
              <a:ext cx="9144000" cy="72000"/>
            </a:xfrm>
            <a:prstGeom prst="rect">
              <a:avLst/>
            </a:prstGeom>
            <a:solidFill>
              <a:schemeClr val="lt2"/>
            </a:solidFill>
            <a:ln>
              <a:noFill/>
            </a:ln>
          </p:spPr>
          <p:txBody>
            <a:bodyPr lIns="91425" tIns="45700" rIns="91425" bIns="45700" anchor="t" anchorCtr="0">
              <a:noAutofit/>
            </a:bodyPr>
            <a:lstStyle/>
            <a:p>
              <a:endParaRPr/>
            </a:p>
          </p:txBody>
        </p:sp>
        <p:sp>
          <p:nvSpPr>
            <p:cNvPr id="13" name="Shape 13"/>
            <p:cNvSpPr/>
            <p:nvPr/>
          </p:nvSpPr>
          <p:spPr>
            <a:xfrm>
              <a:off x="0" y="3774403"/>
              <a:ext cx="9144000" cy="118500"/>
            </a:xfrm>
            <a:prstGeom prst="rect">
              <a:avLst/>
            </a:prstGeom>
            <a:solidFill>
              <a:schemeClr val="accent3"/>
            </a:solidFill>
            <a:ln>
              <a:noFill/>
            </a:ln>
          </p:spPr>
          <p:txBody>
            <a:bodyPr lIns="91425" tIns="45700" rIns="91425" bIns="45700" anchor="t" anchorCtr="0">
              <a:noAutofit/>
            </a:bodyPr>
            <a:lstStyle/>
            <a:p>
              <a:endParaRPr/>
            </a:p>
          </p:txBody>
        </p:sp>
        <p:sp>
          <p:nvSpPr>
            <p:cNvPr id="14" name="Shape 14"/>
            <p:cNvSpPr/>
            <p:nvPr/>
          </p:nvSpPr>
          <p:spPr>
            <a:xfrm>
              <a:off x="0" y="3875339"/>
              <a:ext cx="9144000" cy="116699"/>
            </a:xfrm>
            <a:prstGeom prst="rect">
              <a:avLst/>
            </a:prstGeom>
            <a:solidFill>
              <a:schemeClr val="accent4"/>
            </a:solidFill>
            <a:ln>
              <a:noFill/>
            </a:ln>
          </p:spPr>
          <p:txBody>
            <a:bodyPr lIns="91425" tIns="45700" rIns="91425" bIns="45700" anchor="t" anchorCtr="0">
              <a:noAutofit/>
            </a:bodyPr>
            <a:lstStyle/>
            <a:p>
              <a:endParaRPr/>
            </a:p>
          </p:txBody>
        </p:sp>
        <p:sp>
          <p:nvSpPr>
            <p:cNvPr id="15" name="Shape 15"/>
            <p:cNvSpPr/>
            <p:nvPr/>
          </p:nvSpPr>
          <p:spPr>
            <a:xfrm>
              <a:off x="0" y="3956051"/>
              <a:ext cx="9144000" cy="182400"/>
            </a:xfrm>
            <a:prstGeom prst="rect">
              <a:avLst/>
            </a:prstGeom>
            <a:solidFill>
              <a:schemeClr val="accent5"/>
            </a:solidFill>
            <a:ln>
              <a:noFill/>
            </a:ln>
          </p:spPr>
          <p:txBody>
            <a:bodyPr lIns="91425" tIns="45700" rIns="91425" bIns="45700" anchor="t" anchorCtr="0">
              <a:noAutofit/>
            </a:bodyPr>
            <a:lstStyle/>
            <a:p>
              <a:endParaRPr/>
            </a:p>
          </p:txBody>
        </p:sp>
        <p:sp>
          <p:nvSpPr>
            <p:cNvPr id="16" name="Shape 16"/>
            <p:cNvSpPr/>
            <p:nvPr/>
          </p:nvSpPr>
          <p:spPr>
            <a:xfrm>
              <a:off x="0" y="4186767"/>
              <a:ext cx="9144000" cy="133799"/>
            </a:xfrm>
            <a:prstGeom prst="rect">
              <a:avLst/>
            </a:prstGeom>
            <a:solidFill>
              <a:schemeClr val="accent6"/>
            </a:solidFill>
            <a:ln>
              <a:noFill/>
            </a:ln>
          </p:spPr>
          <p:txBody>
            <a:bodyPr lIns="91425" tIns="45700" rIns="91425" bIns="45700" anchor="t" anchorCtr="0">
              <a:noAutofit/>
            </a:bodyPr>
            <a:lstStyle/>
            <a:p>
              <a:endParaRPr/>
            </a:p>
          </p:txBody>
        </p:sp>
        <p:sp>
          <p:nvSpPr>
            <p:cNvPr id="17" name="Shape 17"/>
            <p:cNvSpPr/>
            <p:nvPr/>
          </p:nvSpPr>
          <p:spPr>
            <a:xfrm>
              <a:off x="0" y="4320625"/>
              <a:ext cx="9144000" cy="72000"/>
            </a:xfrm>
            <a:prstGeom prst="rect">
              <a:avLst/>
            </a:prstGeom>
            <a:solidFill>
              <a:schemeClr val="accent1"/>
            </a:solidFill>
            <a:ln>
              <a:noFill/>
            </a:ln>
          </p:spPr>
          <p:txBody>
            <a:bodyPr lIns="91425" tIns="45700" rIns="91425" bIns="45700" anchor="t" anchorCtr="0">
              <a:noAutofit/>
            </a:bodyPr>
            <a:lstStyle/>
            <a:p>
              <a:endParaRPr/>
            </a:p>
          </p:txBody>
        </p:sp>
        <p:sp>
          <p:nvSpPr>
            <p:cNvPr id="18" name="Shape 18"/>
            <p:cNvSpPr/>
            <p:nvPr/>
          </p:nvSpPr>
          <p:spPr>
            <a:xfrm>
              <a:off x="0" y="4478853"/>
              <a:ext cx="9144000" cy="61800"/>
            </a:xfrm>
            <a:prstGeom prst="rect">
              <a:avLst/>
            </a:prstGeom>
            <a:solidFill>
              <a:schemeClr val="accent3"/>
            </a:solidFill>
            <a:ln>
              <a:noFill/>
            </a:ln>
          </p:spPr>
          <p:txBody>
            <a:bodyPr lIns="91425" tIns="45700" rIns="91425" bIns="45700" anchor="t" anchorCtr="0">
              <a:noAutofit/>
            </a:bodyPr>
            <a:lstStyle/>
            <a:p>
              <a:endParaRPr/>
            </a:p>
          </p:txBody>
        </p:sp>
        <p:sp>
          <p:nvSpPr>
            <p:cNvPr id="19" name="Shape 19"/>
            <p:cNvSpPr/>
            <p:nvPr/>
          </p:nvSpPr>
          <p:spPr>
            <a:xfrm>
              <a:off x="0" y="3690482"/>
              <a:ext cx="9144000" cy="45600"/>
            </a:xfrm>
            <a:prstGeom prst="rect">
              <a:avLst/>
            </a:prstGeom>
            <a:solidFill>
              <a:srgbClr val="FFA711"/>
            </a:solidFill>
            <a:ln>
              <a:noFill/>
            </a:ln>
          </p:spPr>
          <p:txBody>
            <a:bodyPr lIns="91425" tIns="45700" rIns="91425" bIns="45700" anchor="t" anchorCtr="0">
              <a:noAutofit/>
            </a:bodyPr>
            <a:lstStyle/>
            <a:p>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buNone/>
              <a:defRPr>
                <a:solidFill>
                  <a:srgbClr val="FFA711"/>
                </a:solidFill>
              </a:defRPr>
            </a:lvl1pPr>
            <a:lvl2pPr rtl="0">
              <a:buNone/>
              <a:defRPr>
                <a:solidFill>
                  <a:srgbClr val="FFA711"/>
                </a:solidFill>
              </a:defRPr>
            </a:lvl2pPr>
            <a:lvl3pPr rtl="0">
              <a:buNone/>
              <a:defRPr>
                <a:solidFill>
                  <a:srgbClr val="FFA711"/>
                </a:solidFill>
              </a:defRPr>
            </a:lvl3pPr>
            <a:lvl4pPr rtl="0">
              <a:buNone/>
              <a:defRPr>
                <a:solidFill>
                  <a:srgbClr val="FFA711"/>
                </a:solidFill>
              </a:defRPr>
            </a:lvl4pPr>
            <a:lvl5pPr rtl="0">
              <a:buNone/>
              <a:defRPr>
                <a:solidFill>
                  <a:srgbClr val="FFA711"/>
                </a:solidFill>
              </a:defRPr>
            </a:lvl5pPr>
            <a:lvl6pPr rtl="0">
              <a:buNone/>
              <a:defRPr>
                <a:solidFill>
                  <a:srgbClr val="FFA711"/>
                </a:solidFill>
              </a:defRPr>
            </a:lvl6pPr>
            <a:lvl7pPr rtl="0">
              <a:buNone/>
              <a:defRPr>
                <a:solidFill>
                  <a:srgbClr val="FFA711"/>
                </a:solidFill>
              </a:defRPr>
            </a:lvl7pPr>
            <a:lvl8pPr rtl="0">
              <a:buNone/>
              <a:defRPr>
                <a:solidFill>
                  <a:srgbClr val="FFA711"/>
                </a:solidFill>
              </a:defRPr>
            </a:lvl8pPr>
            <a:lvl9pPr rtl="0">
              <a:buNone/>
              <a:defRPr>
                <a:solidFill>
                  <a:srgbClr val="FFA711"/>
                </a:solidFill>
              </a:defRPr>
            </a:lvl9pPr>
          </a:lstStyle>
          <a:p>
            <a:endParaRPr/>
          </a:p>
        </p:txBody>
      </p:sp>
      <p:sp>
        <p:nvSpPr>
          <p:cNvPr id="22" name="Shape 22"/>
          <p:cNvSpPr txBox="1">
            <a:spLocks noGrp="1"/>
          </p:cNvSpPr>
          <p:nvPr>
            <p:ph type="body" idx="1"/>
          </p:nvPr>
        </p:nvSpPr>
        <p:spPr>
          <a:xfrm>
            <a:off x="457200" y="1600200"/>
            <a:ext cx="8229600" cy="4356000"/>
          </a:xfrm>
          <a:prstGeom prst="rect">
            <a:avLst/>
          </a:prstGeom>
          <a:noFill/>
          <a:ln>
            <a:noFill/>
          </a:ln>
        </p:spPr>
        <p:txBody>
          <a:bodyPr lIns="91425" tIns="91425" rIns="91425" bIns="91425" anchor="t" anchorCtr="0"/>
          <a:lstStyle>
            <a:lvl1pPr marL="342900" indent="-342900" algn="l" rtl="0">
              <a:spcBef>
                <a:spcPts val="0"/>
              </a:spcBef>
              <a:buClr>
                <a:schemeClr val="lt2"/>
              </a:buClr>
              <a:buSzPct val="166666"/>
              <a:buFont typeface="Arial"/>
              <a:buChar char="•"/>
              <a:defRPr sz="3200">
                <a:solidFill>
                  <a:schemeClr val="lt2"/>
                </a:solidFill>
                <a:latin typeface="Georgia"/>
                <a:ea typeface="Georgia"/>
                <a:cs typeface="Georgia"/>
                <a:sym typeface="Georgia"/>
              </a:defRPr>
            </a:lvl1pPr>
            <a:lvl2pPr marL="742950" indent="-285750" algn="l" rtl="0">
              <a:spcBef>
                <a:spcPts val="560"/>
              </a:spcBef>
              <a:buClr>
                <a:schemeClr val="lt2"/>
              </a:buClr>
              <a:buSzPct val="100000"/>
              <a:buFont typeface="Courier New"/>
              <a:buChar char="o"/>
              <a:defRPr sz="2800">
                <a:solidFill>
                  <a:schemeClr val="lt2"/>
                </a:solidFill>
                <a:latin typeface="Georgia"/>
                <a:ea typeface="Georgia"/>
                <a:cs typeface="Georgia"/>
                <a:sym typeface="Georgia"/>
              </a:defRPr>
            </a:lvl2pPr>
            <a:lvl3pPr marL="1143000" indent="-228600" algn="l" rtl="0">
              <a:spcBef>
                <a:spcPts val="480"/>
              </a:spcBef>
              <a:buClr>
                <a:schemeClr val="lt2"/>
              </a:buClr>
              <a:buSzPct val="100000"/>
              <a:buFont typeface="Wingdings"/>
              <a:buChar char="§"/>
              <a:defRPr sz="2400">
                <a:solidFill>
                  <a:schemeClr val="lt2"/>
                </a:solidFill>
                <a:latin typeface="Georgia"/>
                <a:ea typeface="Georgia"/>
                <a:cs typeface="Georgia"/>
                <a:sym typeface="Georgia"/>
              </a:defRPr>
            </a:lvl3pPr>
            <a:lvl4pPr marL="1600200" indent="-228600" algn="l" rtl="0">
              <a:spcBef>
                <a:spcPts val="400"/>
              </a:spcBef>
              <a:buClr>
                <a:schemeClr val="lt2"/>
              </a:buClr>
              <a:buSzPct val="166666"/>
              <a:buFont typeface="Arial"/>
              <a:buChar char="•"/>
              <a:defRPr sz="2000">
                <a:solidFill>
                  <a:schemeClr val="lt2"/>
                </a:solidFill>
                <a:latin typeface="Georgia"/>
                <a:ea typeface="Georgia"/>
                <a:cs typeface="Georgia"/>
                <a:sym typeface="Georgia"/>
              </a:defRPr>
            </a:lvl4pPr>
            <a:lvl5pPr marL="2057400" indent="-228600" algn="l" rtl="0">
              <a:spcBef>
                <a:spcPts val="400"/>
              </a:spcBef>
              <a:buClr>
                <a:schemeClr val="lt2"/>
              </a:buClr>
              <a:buSzPct val="100000"/>
              <a:buFont typeface="Courier New"/>
              <a:buChar char="o"/>
              <a:defRPr sz="2000">
                <a:solidFill>
                  <a:schemeClr val="lt2"/>
                </a:solidFill>
                <a:latin typeface="Georgia"/>
                <a:ea typeface="Georgia"/>
                <a:cs typeface="Georgia"/>
                <a:sym typeface="Georgia"/>
              </a:defRPr>
            </a:lvl5pPr>
            <a:lvl6pPr marL="2514600" indent="-228600" algn="l" rtl="0">
              <a:spcBef>
                <a:spcPts val="400"/>
              </a:spcBef>
              <a:buClr>
                <a:schemeClr val="lt2"/>
              </a:buClr>
              <a:buSzPct val="100000"/>
              <a:buFont typeface="Wingdings"/>
              <a:buChar char="§"/>
              <a:defRPr sz="2000">
                <a:solidFill>
                  <a:schemeClr val="lt2"/>
                </a:solidFill>
                <a:latin typeface="Georgia"/>
                <a:ea typeface="Georgia"/>
                <a:cs typeface="Georgia"/>
                <a:sym typeface="Georgia"/>
              </a:defRPr>
            </a:lvl6pPr>
            <a:lvl7pPr marL="2971800" indent="-228600" algn="l" rtl="0">
              <a:spcBef>
                <a:spcPts val="400"/>
              </a:spcBef>
              <a:buClr>
                <a:schemeClr val="lt2"/>
              </a:buClr>
              <a:buSzPct val="166666"/>
              <a:buFont typeface="Arial"/>
              <a:buChar char="•"/>
              <a:defRPr sz="2000">
                <a:solidFill>
                  <a:schemeClr val="lt2"/>
                </a:solidFill>
                <a:latin typeface="Georgia"/>
                <a:ea typeface="Georgia"/>
                <a:cs typeface="Georgia"/>
                <a:sym typeface="Georgia"/>
              </a:defRPr>
            </a:lvl7pPr>
            <a:lvl8pPr marL="3429000" indent="-228600" algn="l" rtl="0">
              <a:spcBef>
                <a:spcPts val="400"/>
              </a:spcBef>
              <a:buClr>
                <a:schemeClr val="lt2"/>
              </a:buClr>
              <a:buSzPct val="100000"/>
              <a:buFont typeface="Courier New"/>
              <a:buChar char="o"/>
              <a:defRPr sz="2000" baseline="0">
                <a:solidFill>
                  <a:schemeClr val="lt2"/>
                </a:solidFill>
                <a:latin typeface="Georgia"/>
                <a:ea typeface="Georgia"/>
                <a:cs typeface="Georgia"/>
                <a:sym typeface="Georgia"/>
              </a:defRPr>
            </a:lvl8pPr>
            <a:lvl9pPr marL="3886200" indent="-228600" algn="l" rtl="0">
              <a:spcBef>
                <a:spcPts val="400"/>
              </a:spcBef>
              <a:buClr>
                <a:schemeClr val="lt2"/>
              </a:buClr>
              <a:buSzPct val="100000"/>
              <a:buFont typeface="Wingdings"/>
              <a:buChar char="§"/>
              <a:defRPr sz="2000" baseline="0">
                <a:solidFill>
                  <a:schemeClr val="lt2"/>
                </a:solidFill>
                <a:latin typeface="Georgia"/>
                <a:ea typeface="Georgia"/>
                <a:cs typeface="Georgia"/>
                <a:sym typeface="Georgia"/>
              </a:defRPr>
            </a:lvl9pPr>
          </a:lstStyle>
          <a:p>
            <a:endParaRPr/>
          </a:p>
        </p:txBody>
      </p:sp>
      <p:grpSp>
        <p:nvGrpSpPr>
          <p:cNvPr id="23" name="Shape 23"/>
          <p:cNvGrpSpPr/>
          <p:nvPr/>
        </p:nvGrpSpPr>
        <p:grpSpPr>
          <a:xfrm>
            <a:off x="0" y="6078691"/>
            <a:ext cx="9144000" cy="779372"/>
            <a:chOff x="0" y="3690482"/>
            <a:chExt cx="9144000" cy="301556"/>
          </a:xfrm>
        </p:grpSpPr>
        <p:sp>
          <p:nvSpPr>
            <p:cNvPr id="24" name="Shape 24"/>
            <p:cNvSpPr/>
            <p:nvPr/>
          </p:nvSpPr>
          <p:spPr>
            <a:xfrm>
              <a:off x="0" y="3774403"/>
              <a:ext cx="9144000" cy="118500"/>
            </a:xfrm>
            <a:prstGeom prst="rect">
              <a:avLst/>
            </a:prstGeom>
            <a:solidFill>
              <a:schemeClr val="accent1"/>
            </a:solidFill>
            <a:ln>
              <a:noFill/>
            </a:ln>
          </p:spPr>
          <p:txBody>
            <a:bodyPr lIns="91425" tIns="45700" rIns="91425" bIns="45700" anchor="t" anchorCtr="0">
              <a:noAutofit/>
            </a:bodyPr>
            <a:lstStyle/>
            <a:p>
              <a:endParaRPr/>
            </a:p>
          </p:txBody>
        </p:sp>
        <p:sp>
          <p:nvSpPr>
            <p:cNvPr id="25" name="Shape 25"/>
            <p:cNvSpPr/>
            <p:nvPr/>
          </p:nvSpPr>
          <p:spPr>
            <a:xfrm>
              <a:off x="0" y="3875339"/>
              <a:ext cx="9144000" cy="116699"/>
            </a:xfrm>
            <a:prstGeom prst="rect">
              <a:avLst/>
            </a:prstGeom>
            <a:solidFill>
              <a:schemeClr val="lt2"/>
            </a:solidFill>
            <a:ln>
              <a:noFill/>
            </a:ln>
          </p:spPr>
          <p:txBody>
            <a:bodyPr lIns="91425" tIns="45700" rIns="91425" bIns="45700" anchor="t" anchorCtr="0">
              <a:noAutofit/>
            </a:bodyPr>
            <a:lstStyle/>
            <a:p>
              <a:endParaRPr/>
            </a:p>
          </p:txBody>
        </p:sp>
        <p:sp>
          <p:nvSpPr>
            <p:cNvPr id="26" name="Shape 26"/>
            <p:cNvSpPr/>
            <p:nvPr/>
          </p:nvSpPr>
          <p:spPr>
            <a:xfrm>
              <a:off x="0" y="3690482"/>
              <a:ext cx="9144000" cy="45600"/>
            </a:xfrm>
            <a:prstGeom prst="rect">
              <a:avLst/>
            </a:prstGeom>
            <a:solidFill>
              <a:srgbClr val="FF6428"/>
            </a:solidFill>
            <a:ln>
              <a:noFill/>
            </a:ln>
          </p:spPr>
          <p:txBody>
            <a:bodyPr lIns="91425" tIns="45700" rIns="91425" bIns="45700" anchor="t" anchorCtr="0">
              <a:noAutofit/>
            </a:bodyPr>
            <a:lstStyle/>
            <a:p>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1pPr>
            <a:lvl2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2pPr>
            <a:lvl3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3pPr>
            <a:lvl4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4pPr>
            <a:lvl5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5pPr>
            <a:lvl6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6pPr>
            <a:lvl7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7pPr>
            <a:lvl8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8pPr>
            <a:lvl9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9pPr>
          </a:lstStyle>
          <a:p>
            <a:endParaRPr/>
          </a:p>
        </p:txBody>
      </p:sp>
      <p:sp>
        <p:nvSpPr>
          <p:cNvPr id="29" name="Shape 29"/>
          <p:cNvSpPr txBox="1">
            <a:spLocks noGrp="1"/>
          </p:cNvSpPr>
          <p:nvPr>
            <p:ph type="body" idx="1"/>
          </p:nvPr>
        </p:nvSpPr>
        <p:spPr>
          <a:xfrm>
            <a:off x="457200" y="1600200"/>
            <a:ext cx="4038599" cy="4356000"/>
          </a:xfrm>
          <a:prstGeom prst="rect">
            <a:avLst/>
          </a:prstGeom>
          <a:noFill/>
          <a:ln>
            <a:noFill/>
          </a:ln>
        </p:spPr>
        <p:txBody>
          <a:bodyPr lIns="91425" tIns="91425" rIns="91425" bIns="91425" anchor="t" anchorCtr="0"/>
          <a:lstStyle>
            <a:lvl1pPr rtl="0">
              <a:buNone/>
              <a:defRPr sz="2800">
                <a:solidFill>
                  <a:schemeClr val="lt2"/>
                </a:solidFill>
              </a:defRPr>
            </a:lvl1pPr>
            <a:lvl2pPr rtl="0">
              <a:buNone/>
              <a:defRPr sz="2400">
                <a:solidFill>
                  <a:schemeClr val="lt2"/>
                </a:solidFill>
              </a:defRPr>
            </a:lvl2pPr>
            <a:lvl3pPr rtl="0">
              <a:buNone/>
              <a:defRPr sz="2000">
                <a:solidFill>
                  <a:schemeClr val="lt2"/>
                </a:solidFill>
              </a:defRPr>
            </a:lvl3pPr>
            <a:lvl4pPr rtl="0">
              <a:buNone/>
              <a:defRPr sz="1800">
                <a:solidFill>
                  <a:schemeClr val="lt2"/>
                </a:solidFill>
              </a:defRPr>
            </a:lvl4pPr>
            <a:lvl5pPr rtl="0">
              <a:buNone/>
              <a:defRPr sz="1800">
                <a:solidFill>
                  <a:schemeClr val="lt2"/>
                </a:solidFill>
              </a:defRPr>
            </a:lvl5pPr>
            <a:lvl6pPr rtl="0">
              <a:buNone/>
              <a:defRPr sz="1800"/>
            </a:lvl6pPr>
            <a:lvl7pPr rtl="0">
              <a:buNone/>
              <a:defRPr sz="1800"/>
            </a:lvl7pPr>
            <a:lvl8pPr rtl="0">
              <a:buNone/>
              <a:defRPr sz="1800"/>
            </a:lvl8pPr>
            <a:lvl9pPr rtl="0">
              <a:buNone/>
              <a:defRPr sz="1800"/>
            </a:lvl9pPr>
          </a:lstStyle>
          <a:p>
            <a:endParaRPr/>
          </a:p>
        </p:txBody>
      </p:sp>
      <p:sp>
        <p:nvSpPr>
          <p:cNvPr id="30" name="Shape 30"/>
          <p:cNvSpPr txBox="1">
            <a:spLocks noGrp="1"/>
          </p:cNvSpPr>
          <p:nvPr>
            <p:ph type="body" idx="2"/>
          </p:nvPr>
        </p:nvSpPr>
        <p:spPr>
          <a:xfrm>
            <a:off x="4648200" y="1600200"/>
            <a:ext cx="4038599" cy="4356000"/>
          </a:xfrm>
          <a:prstGeom prst="rect">
            <a:avLst/>
          </a:prstGeom>
          <a:noFill/>
          <a:ln>
            <a:noFill/>
          </a:ln>
        </p:spPr>
        <p:txBody>
          <a:bodyPr lIns="91425" tIns="91425" rIns="91425" bIns="91425" anchor="t" anchorCtr="0"/>
          <a:lstStyle>
            <a:lvl1pPr rtl="0">
              <a:buNone/>
              <a:defRPr sz="2800">
                <a:solidFill>
                  <a:schemeClr val="lt2"/>
                </a:solidFill>
              </a:defRPr>
            </a:lvl1pPr>
            <a:lvl2pPr rtl="0">
              <a:buNone/>
              <a:defRPr sz="2400">
                <a:solidFill>
                  <a:schemeClr val="lt2"/>
                </a:solidFill>
              </a:defRPr>
            </a:lvl2pPr>
            <a:lvl3pPr rtl="0">
              <a:buNone/>
              <a:defRPr sz="2000">
                <a:solidFill>
                  <a:schemeClr val="lt2"/>
                </a:solidFill>
              </a:defRPr>
            </a:lvl3pPr>
            <a:lvl4pPr rtl="0">
              <a:buNone/>
              <a:defRPr sz="1800">
                <a:solidFill>
                  <a:schemeClr val="lt2"/>
                </a:solidFill>
              </a:defRPr>
            </a:lvl4pPr>
            <a:lvl5pPr rtl="0">
              <a:buNone/>
              <a:defRPr sz="1800">
                <a:solidFill>
                  <a:schemeClr val="lt2"/>
                </a:solidFill>
              </a:defRPr>
            </a:lvl5pPr>
            <a:lvl6pPr rtl="0">
              <a:buNone/>
              <a:defRPr sz="1800"/>
            </a:lvl6pPr>
            <a:lvl7pPr rtl="0">
              <a:buNone/>
              <a:defRPr sz="1800"/>
            </a:lvl7pPr>
            <a:lvl8pPr rtl="0">
              <a:buNone/>
              <a:defRPr sz="1800"/>
            </a:lvl8pPr>
            <a:lvl9pPr rtl="0">
              <a:buNone/>
              <a:defRPr sz="1800"/>
            </a:lvl9pPr>
          </a:lstStyle>
          <a:p>
            <a:endParaRPr/>
          </a:p>
        </p:txBody>
      </p:sp>
      <p:grpSp>
        <p:nvGrpSpPr>
          <p:cNvPr id="31" name="Shape 31"/>
          <p:cNvGrpSpPr/>
          <p:nvPr/>
        </p:nvGrpSpPr>
        <p:grpSpPr>
          <a:xfrm>
            <a:off x="0" y="6078691"/>
            <a:ext cx="9144000" cy="779372"/>
            <a:chOff x="0" y="3690482"/>
            <a:chExt cx="9144000" cy="301556"/>
          </a:xfrm>
        </p:grpSpPr>
        <p:sp>
          <p:nvSpPr>
            <p:cNvPr id="32" name="Shape 32"/>
            <p:cNvSpPr/>
            <p:nvPr/>
          </p:nvSpPr>
          <p:spPr>
            <a:xfrm>
              <a:off x="0" y="3774403"/>
              <a:ext cx="9144000" cy="118500"/>
            </a:xfrm>
            <a:prstGeom prst="rect">
              <a:avLst/>
            </a:prstGeom>
            <a:solidFill>
              <a:schemeClr val="accent3"/>
            </a:solidFill>
            <a:ln>
              <a:noFill/>
            </a:ln>
          </p:spPr>
          <p:txBody>
            <a:bodyPr lIns="91425" tIns="45700" rIns="91425" bIns="45700" anchor="t" anchorCtr="0">
              <a:noAutofit/>
            </a:bodyPr>
            <a:lstStyle/>
            <a:p>
              <a:endParaRPr/>
            </a:p>
          </p:txBody>
        </p:sp>
        <p:sp>
          <p:nvSpPr>
            <p:cNvPr id="33" name="Shape 33"/>
            <p:cNvSpPr/>
            <p:nvPr/>
          </p:nvSpPr>
          <p:spPr>
            <a:xfrm>
              <a:off x="0" y="3875339"/>
              <a:ext cx="9144000" cy="116699"/>
            </a:xfrm>
            <a:prstGeom prst="rect">
              <a:avLst/>
            </a:prstGeom>
            <a:solidFill>
              <a:srgbClr val="E9E0C9"/>
            </a:solidFill>
            <a:ln>
              <a:noFill/>
            </a:ln>
          </p:spPr>
          <p:txBody>
            <a:bodyPr lIns="91425" tIns="45700" rIns="91425" bIns="45700" anchor="t" anchorCtr="0">
              <a:noAutofit/>
            </a:bodyPr>
            <a:lstStyle/>
            <a:p>
              <a:endParaRPr/>
            </a:p>
          </p:txBody>
        </p:sp>
        <p:sp>
          <p:nvSpPr>
            <p:cNvPr id="34" name="Shape 34"/>
            <p:cNvSpPr/>
            <p:nvPr/>
          </p:nvSpPr>
          <p:spPr>
            <a:xfrm>
              <a:off x="0" y="3690482"/>
              <a:ext cx="9144000" cy="45600"/>
            </a:xfrm>
            <a:prstGeom prst="rect">
              <a:avLst/>
            </a:prstGeom>
            <a:solidFill>
              <a:srgbClr val="FFA711"/>
            </a:solidFill>
            <a:ln>
              <a:noFill/>
            </a:ln>
          </p:spPr>
          <p:txBody>
            <a:bodyPr lIns="91425" tIns="45700" rIns="91425" bIns="45700" anchor="t" anchorCtr="0">
              <a:noAutofit/>
            </a:bodyPr>
            <a:lstStyle/>
            <a:p>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1pPr>
            <a:lvl2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2pPr>
            <a:lvl3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3pPr>
            <a:lvl4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4pPr>
            <a:lvl5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5pPr>
            <a:lvl6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6pPr>
            <a:lvl7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7pPr>
            <a:lvl8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8pPr>
            <a:lvl9pPr algn="l" rtl="0">
              <a:spcBef>
                <a:spcPts val="0"/>
              </a:spcBef>
              <a:buClr>
                <a:schemeClr val="accent2"/>
              </a:buClr>
              <a:buSzPct val="100000"/>
              <a:buFont typeface="Georgia"/>
              <a:buNone/>
              <a:defRPr sz="4400">
                <a:solidFill>
                  <a:schemeClr val="accent2"/>
                </a:solidFill>
                <a:latin typeface="Georgia"/>
                <a:ea typeface="Georgia"/>
                <a:cs typeface="Georgia"/>
                <a:sym typeface="Georgia"/>
              </a:defRPr>
            </a:lvl9pPr>
          </a:lstStyle>
          <a:p>
            <a:endParaRPr/>
          </a:p>
        </p:txBody>
      </p:sp>
      <p:grpSp>
        <p:nvGrpSpPr>
          <p:cNvPr id="37" name="Shape 37"/>
          <p:cNvGrpSpPr/>
          <p:nvPr/>
        </p:nvGrpSpPr>
        <p:grpSpPr>
          <a:xfrm>
            <a:off x="0" y="6078691"/>
            <a:ext cx="9144000" cy="779372"/>
            <a:chOff x="0" y="3690482"/>
            <a:chExt cx="9144000" cy="301556"/>
          </a:xfrm>
        </p:grpSpPr>
        <p:sp>
          <p:nvSpPr>
            <p:cNvPr id="38" name="Shape 38"/>
            <p:cNvSpPr/>
            <p:nvPr/>
          </p:nvSpPr>
          <p:spPr>
            <a:xfrm>
              <a:off x="0" y="3774403"/>
              <a:ext cx="9144000" cy="118500"/>
            </a:xfrm>
            <a:prstGeom prst="rect">
              <a:avLst/>
            </a:prstGeom>
            <a:solidFill>
              <a:schemeClr val="accent4"/>
            </a:solidFill>
            <a:ln>
              <a:noFill/>
            </a:ln>
          </p:spPr>
          <p:txBody>
            <a:bodyPr lIns="91425" tIns="45700" rIns="91425" bIns="45700" anchor="t" anchorCtr="0">
              <a:noAutofit/>
            </a:bodyPr>
            <a:lstStyle/>
            <a:p>
              <a:endParaRPr/>
            </a:p>
          </p:txBody>
        </p:sp>
        <p:sp>
          <p:nvSpPr>
            <p:cNvPr id="39" name="Shape 39"/>
            <p:cNvSpPr/>
            <p:nvPr/>
          </p:nvSpPr>
          <p:spPr>
            <a:xfrm>
              <a:off x="0" y="3875339"/>
              <a:ext cx="9144000" cy="116699"/>
            </a:xfrm>
            <a:prstGeom prst="rect">
              <a:avLst/>
            </a:prstGeom>
            <a:solidFill>
              <a:srgbClr val="E9E0C9"/>
            </a:solidFill>
            <a:ln>
              <a:noFill/>
            </a:ln>
          </p:spPr>
          <p:txBody>
            <a:bodyPr lIns="91425" tIns="45700" rIns="91425" bIns="45700" anchor="t" anchorCtr="0">
              <a:noAutofit/>
            </a:bodyPr>
            <a:lstStyle/>
            <a:p>
              <a:endParaRPr/>
            </a:p>
          </p:txBody>
        </p:sp>
        <p:sp>
          <p:nvSpPr>
            <p:cNvPr id="40" name="Shape 40"/>
            <p:cNvSpPr/>
            <p:nvPr/>
          </p:nvSpPr>
          <p:spPr>
            <a:xfrm>
              <a:off x="0" y="3690482"/>
              <a:ext cx="9144000" cy="45600"/>
            </a:xfrm>
            <a:prstGeom prst="rect">
              <a:avLst/>
            </a:prstGeom>
            <a:solidFill>
              <a:schemeClr val="accent1"/>
            </a:solidFill>
            <a:ln>
              <a:noFill/>
            </a:ln>
          </p:spPr>
          <p:txBody>
            <a:bodyPr lIns="91425" tIns="45700" rIns="91425" bIns="45700" anchor="t" anchorCtr="0">
              <a:noAutofit/>
            </a:bodyPr>
            <a:lstStyle/>
            <a:p>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1792288" y="5367337"/>
            <a:ext cx="5486399" cy="629400"/>
          </a:xfrm>
          <a:prstGeom prst="rect">
            <a:avLst/>
          </a:prstGeom>
          <a:noFill/>
          <a:ln>
            <a:noFill/>
          </a:ln>
        </p:spPr>
        <p:txBody>
          <a:bodyPr lIns="91425" tIns="91425" rIns="91425" bIns="91425" anchor="t" anchorCtr="0"/>
          <a:lstStyle>
            <a:lvl1pPr marL="0" indent="88900" algn="ctr" rtl="0">
              <a:buClr>
                <a:srgbClr val="FFA711"/>
              </a:buClr>
              <a:buSzPct val="100000"/>
              <a:buFont typeface="Georgia"/>
              <a:buNone/>
              <a:defRPr sz="1400">
                <a:solidFill>
                  <a:srgbClr val="FFA711"/>
                </a:solidFill>
              </a:defRPr>
            </a:lvl1pPr>
            <a:lvl2pPr marL="0" indent="88900" algn="ctr" rtl="0">
              <a:buClr>
                <a:srgbClr val="FFA711"/>
              </a:buClr>
              <a:buSzPct val="100000"/>
              <a:buFont typeface="Georgia"/>
              <a:buNone/>
              <a:defRPr sz="1400">
                <a:solidFill>
                  <a:srgbClr val="FFA711"/>
                </a:solidFill>
              </a:defRPr>
            </a:lvl2pPr>
            <a:lvl3pPr marL="0" indent="88900" algn="ctr" rtl="0">
              <a:buClr>
                <a:srgbClr val="FFA711"/>
              </a:buClr>
              <a:buSzPct val="100000"/>
              <a:buFont typeface="Georgia"/>
              <a:buNone/>
              <a:defRPr sz="1400">
                <a:solidFill>
                  <a:srgbClr val="FFA711"/>
                </a:solidFill>
              </a:defRPr>
            </a:lvl3pPr>
            <a:lvl4pPr marL="0" indent="88900" algn="ctr" rtl="0">
              <a:buClr>
                <a:srgbClr val="FFA711"/>
              </a:buClr>
              <a:buSzPct val="100000"/>
              <a:buFont typeface="Georgia"/>
              <a:buNone/>
              <a:defRPr sz="1400">
                <a:solidFill>
                  <a:srgbClr val="FFA711"/>
                </a:solidFill>
              </a:defRPr>
            </a:lvl4pPr>
            <a:lvl5pPr marL="0" indent="88900" algn="ctr" rtl="0">
              <a:buClr>
                <a:srgbClr val="FFA711"/>
              </a:buClr>
              <a:buSzPct val="100000"/>
              <a:buFont typeface="Georgia"/>
              <a:buNone/>
              <a:defRPr sz="1400">
                <a:solidFill>
                  <a:srgbClr val="FFA711"/>
                </a:solidFill>
              </a:defRPr>
            </a:lvl5pPr>
            <a:lvl6pPr marL="0" indent="88900" algn="ctr" rtl="0">
              <a:buClr>
                <a:srgbClr val="FFA711"/>
              </a:buClr>
              <a:buSzPct val="100000"/>
              <a:buFont typeface="Georgia"/>
              <a:buNone/>
              <a:defRPr sz="1400">
                <a:solidFill>
                  <a:srgbClr val="FFA711"/>
                </a:solidFill>
              </a:defRPr>
            </a:lvl6pPr>
            <a:lvl7pPr marL="0" indent="88900" algn="ctr" rtl="0">
              <a:buClr>
                <a:srgbClr val="FFA711"/>
              </a:buClr>
              <a:buSzPct val="100000"/>
              <a:buFont typeface="Georgia"/>
              <a:buNone/>
              <a:defRPr sz="1400">
                <a:solidFill>
                  <a:srgbClr val="FFA711"/>
                </a:solidFill>
              </a:defRPr>
            </a:lvl7pPr>
            <a:lvl8pPr marL="0" indent="88900" algn="ctr" rtl="0">
              <a:buClr>
                <a:srgbClr val="FFA711"/>
              </a:buClr>
              <a:buSzPct val="100000"/>
              <a:buFont typeface="Georgia"/>
              <a:buNone/>
              <a:defRPr sz="1400">
                <a:solidFill>
                  <a:srgbClr val="FFA711"/>
                </a:solidFill>
              </a:defRPr>
            </a:lvl8pPr>
            <a:lvl9pPr marL="0" indent="88900" algn="ctr" rtl="0">
              <a:buClr>
                <a:srgbClr val="FFA711"/>
              </a:buClr>
              <a:buSzPct val="100000"/>
              <a:buFont typeface="Georgia"/>
              <a:buNone/>
              <a:defRPr sz="1400">
                <a:solidFill>
                  <a:srgbClr val="FFA711"/>
                </a:solidFill>
              </a:defRPr>
            </a:lvl9pPr>
          </a:lstStyle>
          <a:p>
            <a:endParaRPr/>
          </a:p>
        </p:txBody>
      </p:sp>
      <p:grpSp>
        <p:nvGrpSpPr>
          <p:cNvPr id="43" name="Shape 43"/>
          <p:cNvGrpSpPr/>
          <p:nvPr/>
        </p:nvGrpSpPr>
        <p:grpSpPr>
          <a:xfrm>
            <a:off x="0" y="6078691"/>
            <a:ext cx="9144000" cy="779372"/>
            <a:chOff x="0" y="3690482"/>
            <a:chExt cx="9144000" cy="301556"/>
          </a:xfrm>
        </p:grpSpPr>
        <p:sp>
          <p:nvSpPr>
            <p:cNvPr id="44" name="Shape 44"/>
            <p:cNvSpPr/>
            <p:nvPr/>
          </p:nvSpPr>
          <p:spPr>
            <a:xfrm>
              <a:off x="0" y="3774403"/>
              <a:ext cx="9144000" cy="118500"/>
            </a:xfrm>
            <a:prstGeom prst="rect">
              <a:avLst/>
            </a:prstGeom>
            <a:solidFill>
              <a:schemeClr val="accent1"/>
            </a:solidFill>
            <a:ln>
              <a:noFill/>
            </a:ln>
          </p:spPr>
          <p:txBody>
            <a:bodyPr lIns="91425" tIns="45700" rIns="91425" bIns="45700" anchor="t" anchorCtr="0">
              <a:noAutofit/>
            </a:bodyPr>
            <a:lstStyle/>
            <a:p>
              <a:endParaRPr/>
            </a:p>
          </p:txBody>
        </p:sp>
        <p:sp>
          <p:nvSpPr>
            <p:cNvPr id="45" name="Shape 45"/>
            <p:cNvSpPr/>
            <p:nvPr/>
          </p:nvSpPr>
          <p:spPr>
            <a:xfrm>
              <a:off x="0" y="3875339"/>
              <a:ext cx="9144000" cy="116699"/>
            </a:xfrm>
            <a:prstGeom prst="rect">
              <a:avLst/>
            </a:prstGeom>
            <a:solidFill>
              <a:schemeClr val="lt2"/>
            </a:solidFill>
            <a:ln>
              <a:noFill/>
            </a:ln>
          </p:spPr>
          <p:txBody>
            <a:bodyPr lIns="91425" tIns="45700" rIns="91425" bIns="45700" anchor="t" anchorCtr="0">
              <a:noAutofit/>
            </a:bodyPr>
            <a:lstStyle/>
            <a:p>
              <a:endParaRPr/>
            </a:p>
          </p:txBody>
        </p:sp>
        <p:sp>
          <p:nvSpPr>
            <p:cNvPr id="46" name="Shape 46"/>
            <p:cNvSpPr/>
            <p:nvPr/>
          </p:nvSpPr>
          <p:spPr>
            <a:xfrm>
              <a:off x="0" y="3690482"/>
              <a:ext cx="9144000" cy="45600"/>
            </a:xfrm>
            <a:prstGeom prst="rect">
              <a:avLst/>
            </a:prstGeom>
            <a:solidFill>
              <a:srgbClr val="FF6428"/>
            </a:solidFill>
            <a:ln>
              <a:noFill/>
            </a:ln>
          </p:spPr>
          <p:txBody>
            <a:bodyPr lIns="91425" tIns="45700" rIns="91425" bIns="45700" anchor="t" anchorCtr="0">
              <a:noAutofit/>
            </a:bodyPr>
            <a:lstStyle/>
            <a:p>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7"/>
        <p:cNvGrpSpPr/>
        <p:nvPr/>
      </p:nvGrpSpPr>
      <p:grpSpPr>
        <a:xfrm>
          <a:off x="0" y="0"/>
          <a:ext cx="0" cy="0"/>
          <a:chOff x="0" y="0"/>
          <a:chExt cx="0" cy="0"/>
        </a:xfrm>
      </p:grpSpPr>
      <p:grpSp>
        <p:nvGrpSpPr>
          <p:cNvPr id="48" name="Shape 48"/>
          <p:cNvGrpSpPr/>
          <p:nvPr/>
        </p:nvGrpSpPr>
        <p:grpSpPr>
          <a:xfrm>
            <a:off x="0" y="4615343"/>
            <a:ext cx="9144000" cy="2197267"/>
            <a:chOff x="0" y="3690482"/>
            <a:chExt cx="9144000" cy="850171"/>
          </a:xfrm>
        </p:grpSpPr>
        <p:sp>
          <p:nvSpPr>
            <p:cNvPr id="49" name="Shape 49"/>
            <p:cNvSpPr/>
            <p:nvPr/>
          </p:nvSpPr>
          <p:spPr>
            <a:xfrm>
              <a:off x="0" y="4419321"/>
              <a:ext cx="9144000" cy="72000"/>
            </a:xfrm>
            <a:prstGeom prst="rect">
              <a:avLst/>
            </a:prstGeom>
            <a:solidFill>
              <a:schemeClr val="lt2"/>
            </a:solidFill>
            <a:ln>
              <a:noFill/>
            </a:ln>
          </p:spPr>
          <p:txBody>
            <a:bodyPr lIns="91425" tIns="45700" rIns="91425" bIns="45700" anchor="t" anchorCtr="0">
              <a:noAutofit/>
            </a:bodyPr>
            <a:lstStyle/>
            <a:p>
              <a:endParaRPr/>
            </a:p>
          </p:txBody>
        </p:sp>
        <p:sp>
          <p:nvSpPr>
            <p:cNvPr id="50" name="Shape 50"/>
            <p:cNvSpPr/>
            <p:nvPr/>
          </p:nvSpPr>
          <p:spPr>
            <a:xfrm>
              <a:off x="0" y="3774403"/>
              <a:ext cx="9144000" cy="118500"/>
            </a:xfrm>
            <a:prstGeom prst="rect">
              <a:avLst/>
            </a:prstGeom>
            <a:solidFill>
              <a:schemeClr val="accent3"/>
            </a:solidFill>
            <a:ln>
              <a:noFill/>
            </a:ln>
          </p:spPr>
          <p:txBody>
            <a:bodyPr lIns="91425" tIns="45700" rIns="91425" bIns="45700" anchor="t" anchorCtr="0">
              <a:noAutofit/>
            </a:bodyPr>
            <a:lstStyle/>
            <a:p>
              <a:endParaRPr/>
            </a:p>
          </p:txBody>
        </p:sp>
        <p:sp>
          <p:nvSpPr>
            <p:cNvPr id="51" name="Shape 51"/>
            <p:cNvSpPr/>
            <p:nvPr/>
          </p:nvSpPr>
          <p:spPr>
            <a:xfrm>
              <a:off x="0" y="3875339"/>
              <a:ext cx="9144000" cy="116699"/>
            </a:xfrm>
            <a:prstGeom prst="rect">
              <a:avLst/>
            </a:prstGeom>
            <a:solidFill>
              <a:schemeClr val="accent4"/>
            </a:solidFill>
            <a:ln>
              <a:noFill/>
            </a:ln>
          </p:spPr>
          <p:txBody>
            <a:bodyPr lIns="91425" tIns="45700" rIns="91425" bIns="45700" anchor="t" anchorCtr="0">
              <a:noAutofit/>
            </a:bodyPr>
            <a:lstStyle/>
            <a:p>
              <a:endParaRPr/>
            </a:p>
          </p:txBody>
        </p:sp>
        <p:sp>
          <p:nvSpPr>
            <p:cNvPr id="52" name="Shape 52"/>
            <p:cNvSpPr/>
            <p:nvPr/>
          </p:nvSpPr>
          <p:spPr>
            <a:xfrm>
              <a:off x="0" y="3956051"/>
              <a:ext cx="9144000" cy="182400"/>
            </a:xfrm>
            <a:prstGeom prst="rect">
              <a:avLst/>
            </a:prstGeom>
            <a:solidFill>
              <a:schemeClr val="accent5"/>
            </a:solidFill>
            <a:ln>
              <a:noFill/>
            </a:ln>
          </p:spPr>
          <p:txBody>
            <a:bodyPr lIns="91425" tIns="45700" rIns="91425" bIns="45700" anchor="t" anchorCtr="0">
              <a:noAutofit/>
            </a:bodyPr>
            <a:lstStyle/>
            <a:p>
              <a:endParaRPr/>
            </a:p>
          </p:txBody>
        </p:sp>
        <p:sp>
          <p:nvSpPr>
            <p:cNvPr id="53" name="Shape 53"/>
            <p:cNvSpPr/>
            <p:nvPr/>
          </p:nvSpPr>
          <p:spPr>
            <a:xfrm>
              <a:off x="0" y="4186767"/>
              <a:ext cx="9144000" cy="133799"/>
            </a:xfrm>
            <a:prstGeom prst="rect">
              <a:avLst/>
            </a:prstGeom>
            <a:solidFill>
              <a:schemeClr val="accent6"/>
            </a:solidFill>
            <a:ln>
              <a:noFill/>
            </a:ln>
          </p:spPr>
          <p:txBody>
            <a:bodyPr lIns="91425" tIns="45700" rIns="91425" bIns="45700" anchor="t" anchorCtr="0">
              <a:noAutofit/>
            </a:bodyPr>
            <a:lstStyle/>
            <a:p>
              <a:endParaRPr/>
            </a:p>
          </p:txBody>
        </p:sp>
        <p:sp>
          <p:nvSpPr>
            <p:cNvPr id="54" name="Shape 54"/>
            <p:cNvSpPr/>
            <p:nvPr/>
          </p:nvSpPr>
          <p:spPr>
            <a:xfrm>
              <a:off x="0" y="4320625"/>
              <a:ext cx="9144000" cy="72000"/>
            </a:xfrm>
            <a:prstGeom prst="rect">
              <a:avLst/>
            </a:prstGeom>
            <a:solidFill>
              <a:schemeClr val="accent1"/>
            </a:solidFill>
            <a:ln>
              <a:noFill/>
            </a:ln>
          </p:spPr>
          <p:txBody>
            <a:bodyPr lIns="91425" tIns="45700" rIns="91425" bIns="45700" anchor="t" anchorCtr="0">
              <a:noAutofit/>
            </a:bodyPr>
            <a:lstStyle/>
            <a:p>
              <a:endParaRPr/>
            </a:p>
          </p:txBody>
        </p:sp>
        <p:sp>
          <p:nvSpPr>
            <p:cNvPr id="55" name="Shape 55"/>
            <p:cNvSpPr/>
            <p:nvPr/>
          </p:nvSpPr>
          <p:spPr>
            <a:xfrm>
              <a:off x="0" y="4478853"/>
              <a:ext cx="9144000" cy="61800"/>
            </a:xfrm>
            <a:prstGeom prst="rect">
              <a:avLst/>
            </a:prstGeom>
            <a:solidFill>
              <a:schemeClr val="accent3"/>
            </a:solidFill>
            <a:ln>
              <a:noFill/>
            </a:ln>
          </p:spPr>
          <p:txBody>
            <a:bodyPr lIns="91425" tIns="45700" rIns="91425" bIns="45700" anchor="t" anchorCtr="0">
              <a:noAutofit/>
            </a:bodyPr>
            <a:lstStyle/>
            <a:p>
              <a:endParaRPr/>
            </a:p>
          </p:txBody>
        </p:sp>
        <p:sp>
          <p:nvSpPr>
            <p:cNvPr id="56" name="Shape 56"/>
            <p:cNvSpPr/>
            <p:nvPr/>
          </p:nvSpPr>
          <p:spPr>
            <a:xfrm>
              <a:off x="0" y="3690482"/>
              <a:ext cx="9144000" cy="45600"/>
            </a:xfrm>
            <a:prstGeom prst="rect">
              <a:avLst/>
            </a:prstGeom>
            <a:solidFill>
              <a:srgbClr val="FFA711"/>
            </a:solidFill>
            <a:ln>
              <a:noFill/>
            </a:ln>
          </p:spPr>
          <p:txBody>
            <a:bodyPr lIns="91425" tIns="45700" rIns="91425" bIns="45700" anchor="t" anchorCtr="0">
              <a:noAutofit/>
            </a:bodyPr>
            <a:lstStyle/>
            <a:p>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E0F23"/>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indent="279400" algn="l" rtl="0">
              <a:spcBef>
                <a:spcPts val="0"/>
              </a:spcBef>
              <a:buClr>
                <a:schemeClr val="accent2"/>
              </a:buClr>
              <a:buSzPct val="100000"/>
              <a:buFont typeface="Georgia"/>
              <a:buNone/>
              <a:defRPr sz="4400" b="0" i="0" u="none" strike="noStrike" cap="none" baseline="0">
                <a:solidFill>
                  <a:schemeClr val="accent2"/>
                </a:solidFill>
                <a:latin typeface="Georgia"/>
                <a:ea typeface="Georgia"/>
                <a:cs typeface="Georgia"/>
                <a:sym typeface="Georgia"/>
              </a:defRPr>
            </a:lvl1pPr>
            <a:lvl2pPr marL="0" indent="279400" algn="l" rtl="0">
              <a:spcBef>
                <a:spcPts val="0"/>
              </a:spcBef>
              <a:buClr>
                <a:schemeClr val="accent2"/>
              </a:buClr>
              <a:buSzPct val="100000"/>
              <a:buFont typeface="Georgia"/>
              <a:buNone/>
              <a:defRPr sz="4400" b="0" i="0" u="none" strike="noStrike" cap="none" baseline="0">
                <a:solidFill>
                  <a:schemeClr val="accent2"/>
                </a:solidFill>
                <a:latin typeface="Georgia"/>
                <a:ea typeface="Georgia"/>
                <a:cs typeface="Georgia"/>
                <a:sym typeface="Georgia"/>
              </a:defRPr>
            </a:lvl2pPr>
            <a:lvl3pPr marL="0" indent="279400" algn="l" rtl="0">
              <a:spcBef>
                <a:spcPts val="0"/>
              </a:spcBef>
              <a:buClr>
                <a:schemeClr val="accent2"/>
              </a:buClr>
              <a:buSzPct val="100000"/>
              <a:buFont typeface="Georgia"/>
              <a:buNone/>
              <a:defRPr sz="4400" b="0" i="0" u="none" strike="noStrike" cap="none" baseline="0">
                <a:solidFill>
                  <a:schemeClr val="accent2"/>
                </a:solidFill>
                <a:latin typeface="Georgia"/>
                <a:ea typeface="Georgia"/>
                <a:cs typeface="Georgia"/>
                <a:sym typeface="Georgia"/>
              </a:defRPr>
            </a:lvl3pPr>
            <a:lvl4pPr marL="0" indent="279400" algn="l" rtl="0">
              <a:spcBef>
                <a:spcPts val="0"/>
              </a:spcBef>
              <a:buClr>
                <a:schemeClr val="accent2"/>
              </a:buClr>
              <a:buSzPct val="100000"/>
              <a:buFont typeface="Georgia"/>
              <a:buNone/>
              <a:defRPr sz="4400" b="0" i="0" u="none" strike="noStrike" cap="none" baseline="0">
                <a:solidFill>
                  <a:schemeClr val="accent2"/>
                </a:solidFill>
                <a:latin typeface="Georgia"/>
                <a:ea typeface="Georgia"/>
                <a:cs typeface="Georgia"/>
                <a:sym typeface="Georgia"/>
              </a:defRPr>
            </a:lvl4pPr>
            <a:lvl5pPr marL="0" indent="279400" algn="l" rtl="0">
              <a:spcBef>
                <a:spcPts val="0"/>
              </a:spcBef>
              <a:buClr>
                <a:schemeClr val="accent2"/>
              </a:buClr>
              <a:buSzPct val="100000"/>
              <a:buFont typeface="Georgia"/>
              <a:buNone/>
              <a:defRPr sz="4400" b="0" i="0" u="none" strike="noStrike" cap="none" baseline="0">
                <a:solidFill>
                  <a:schemeClr val="accent2"/>
                </a:solidFill>
                <a:latin typeface="Georgia"/>
                <a:ea typeface="Georgia"/>
                <a:cs typeface="Georgia"/>
                <a:sym typeface="Georgia"/>
              </a:defRPr>
            </a:lvl5pPr>
            <a:lvl6pPr marL="0" indent="279400" algn="l" rtl="0">
              <a:spcBef>
                <a:spcPts val="0"/>
              </a:spcBef>
              <a:buClr>
                <a:schemeClr val="accent2"/>
              </a:buClr>
              <a:buSzPct val="100000"/>
              <a:buFont typeface="Georgia"/>
              <a:buNone/>
              <a:defRPr sz="4400" b="0" i="0" u="none" strike="noStrike" cap="none" baseline="0">
                <a:solidFill>
                  <a:schemeClr val="accent2"/>
                </a:solidFill>
                <a:latin typeface="Georgia"/>
                <a:ea typeface="Georgia"/>
                <a:cs typeface="Georgia"/>
                <a:sym typeface="Georgia"/>
              </a:defRPr>
            </a:lvl6pPr>
            <a:lvl7pPr marL="0" indent="279400" algn="l" rtl="0">
              <a:spcBef>
                <a:spcPts val="0"/>
              </a:spcBef>
              <a:buClr>
                <a:schemeClr val="accent2"/>
              </a:buClr>
              <a:buSzPct val="100000"/>
              <a:buFont typeface="Georgia"/>
              <a:buNone/>
              <a:defRPr sz="4400" b="0" i="0" u="none" strike="noStrike" cap="none" baseline="0">
                <a:solidFill>
                  <a:schemeClr val="accent2"/>
                </a:solidFill>
                <a:latin typeface="Georgia"/>
                <a:ea typeface="Georgia"/>
                <a:cs typeface="Georgia"/>
                <a:sym typeface="Georgia"/>
              </a:defRPr>
            </a:lvl7pPr>
            <a:lvl8pPr marL="0" indent="279400" algn="l" rtl="0">
              <a:spcBef>
                <a:spcPts val="0"/>
              </a:spcBef>
              <a:buClr>
                <a:schemeClr val="accent2"/>
              </a:buClr>
              <a:buSzPct val="100000"/>
              <a:buFont typeface="Georgia"/>
              <a:buNone/>
              <a:defRPr sz="4400" b="0" i="0" u="none" strike="noStrike" cap="none" baseline="0">
                <a:solidFill>
                  <a:schemeClr val="accent2"/>
                </a:solidFill>
                <a:latin typeface="Georgia"/>
                <a:ea typeface="Georgia"/>
                <a:cs typeface="Georgia"/>
                <a:sym typeface="Georgia"/>
              </a:defRPr>
            </a:lvl8pPr>
            <a:lvl9pPr marL="0" indent="279400" algn="l" rtl="0">
              <a:spcBef>
                <a:spcPts val="0"/>
              </a:spcBef>
              <a:buClr>
                <a:schemeClr val="accent2"/>
              </a:buClr>
              <a:buSzPct val="100000"/>
              <a:buFont typeface="Georgia"/>
              <a:buNone/>
              <a:defRPr sz="4400" b="0" i="0" u="none" strike="noStrike" cap="none" baseline="0">
                <a:solidFill>
                  <a:schemeClr val="accent2"/>
                </a:solidFill>
                <a:latin typeface="Georgia"/>
                <a:ea typeface="Georgia"/>
                <a:cs typeface="Georgia"/>
                <a:sym typeface="Georgia"/>
              </a:defRPr>
            </a:lvl9pPr>
          </a:lstStyle>
          <a:p>
            <a:endParaRPr/>
          </a:p>
        </p:txBody>
      </p:sp>
      <p:sp>
        <p:nvSpPr>
          <p:cNvPr id="6" name="Shape 6"/>
          <p:cNvSpPr txBox="1">
            <a:spLocks noGrp="1"/>
          </p:cNvSpPr>
          <p:nvPr>
            <p:ph type="body" idx="1"/>
          </p:nvPr>
        </p:nvSpPr>
        <p:spPr>
          <a:xfrm>
            <a:off x="457200" y="1600200"/>
            <a:ext cx="8229600" cy="4526100"/>
          </a:xfrm>
          <a:prstGeom prst="rect">
            <a:avLst/>
          </a:prstGeom>
          <a:noFill/>
          <a:ln>
            <a:noFill/>
          </a:ln>
        </p:spPr>
        <p:txBody>
          <a:bodyPr lIns="91425" tIns="91425" rIns="91425" bIns="91425" anchor="t" anchorCtr="0"/>
          <a:lstStyle>
            <a:lvl1pPr marL="342900" indent="-342900" algn="l" rtl="0">
              <a:spcBef>
                <a:spcPts val="0"/>
              </a:spcBef>
              <a:buClr>
                <a:schemeClr val="lt2"/>
              </a:buClr>
              <a:buSzPct val="166666"/>
              <a:buFont typeface="Arial"/>
              <a:buChar char="•"/>
              <a:defRPr sz="3200" b="0" i="0" u="none" strike="noStrike" cap="none" baseline="0">
                <a:solidFill>
                  <a:schemeClr val="lt2"/>
                </a:solidFill>
                <a:latin typeface="Georgia"/>
                <a:ea typeface="Georgia"/>
                <a:cs typeface="Georgia"/>
                <a:sym typeface="Georgia"/>
              </a:defRPr>
            </a:lvl1pPr>
            <a:lvl2pPr marL="742950" indent="-285750" algn="l" rtl="0">
              <a:spcBef>
                <a:spcPts val="560"/>
              </a:spcBef>
              <a:buClr>
                <a:schemeClr val="lt2"/>
              </a:buClr>
              <a:buSzPct val="100000"/>
              <a:buFont typeface="Courier New"/>
              <a:buChar char="o"/>
              <a:defRPr sz="2800" b="0" i="0" u="none" strike="noStrike" cap="none" baseline="0">
                <a:solidFill>
                  <a:schemeClr val="lt2"/>
                </a:solidFill>
                <a:latin typeface="Georgia"/>
                <a:ea typeface="Georgia"/>
                <a:cs typeface="Georgia"/>
                <a:sym typeface="Georgia"/>
              </a:defRPr>
            </a:lvl2pPr>
            <a:lvl3pPr marL="1143000" indent="-228600" algn="l" rtl="0">
              <a:spcBef>
                <a:spcPts val="480"/>
              </a:spcBef>
              <a:buClr>
                <a:schemeClr val="lt2"/>
              </a:buClr>
              <a:buSzPct val="100000"/>
              <a:buFont typeface="Wingdings"/>
              <a:buChar char="§"/>
              <a:defRPr sz="2400" b="0" i="0" u="none" strike="noStrike" cap="none" baseline="0">
                <a:solidFill>
                  <a:schemeClr val="lt2"/>
                </a:solidFill>
                <a:latin typeface="Georgia"/>
                <a:ea typeface="Georgia"/>
                <a:cs typeface="Georgia"/>
                <a:sym typeface="Georgia"/>
              </a:defRPr>
            </a:lvl3pPr>
            <a:lvl4pPr marL="1600200" indent="-228600" algn="l" rtl="0">
              <a:spcBef>
                <a:spcPts val="400"/>
              </a:spcBef>
              <a:buClr>
                <a:schemeClr val="lt2"/>
              </a:buClr>
              <a:buSzPct val="166666"/>
              <a:buFont typeface="Arial"/>
              <a:buChar char="•"/>
              <a:defRPr sz="2000" b="0" i="0" u="none" strike="noStrike" cap="none" baseline="0">
                <a:solidFill>
                  <a:schemeClr val="lt2"/>
                </a:solidFill>
                <a:latin typeface="Georgia"/>
                <a:ea typeface="Georgia"/>
                <a:cs typeface="Georgia"/>
                <a:sym typeface="Georgia"/>
              </a:defRPr>
            </a:lvl4pPr>
            <a:lvl5pPr marL="2057400" indent="-228600" algn="l" rtl="0">
              <a:spcBef>
                <a:spcPts val="400"/>
              </a:spcBef>
              <a:buClr>
                <a:schemeClr val="lt2"/>
              </a:buClr>
              <a:buSzPct val="100000"/>
              <a:buFont typeface="Courier New"/>
              <a:buChar char="o"/>
              <a:defRPr sz="2000" b="0" i="0" u="none" strike="noStrike" cap="none" baseline="0">
                <a:solidFill>
                  <a:schemeClr val="lt2"/>
                </a:solidFill>
                <a:latin typeface="Georgia"/>
                <a:ea typeface="Georgia"/>
                <a:cs typeface="Georgia"/>
                <a:sym typeface="Georgia"/>
              </a:defRPr>
            </a:lvl5pPr>
            <a:lvl6pPr marL="2514600" indent="-228600" algn="l" rtl="0">
              <a:spcBef>
                <a:spcPts val="400"/>
              </a:spcBef>
              <a:buClr>
                <a:schemeClr val="lt2"/>
              </a:buClr>
              <a:buSzPct val="100000"/>
              <a:buFont typeface="Wingdings"/>
              <a:buChar char="§"/>
              <a:defRPr sz="2000" b="0" i="0" u="none" strike="noStrike" cap="none" baseline="0">
                <a:solidFill>
                  <a:schemeClr val="lt2"/>
                </a:solidFill>
                <a:latin typeface="Georgia"/>
                <a:ea typeface="Georgia"/>
                <a:cs typeface="Georgia"/>
                <a:sym typeface="Georgia"/>
              </a:defRPr>
            </a:lvl6pPr>
            <a:lvl7pPr marL="2971800" indent="-228600" algn="l" rtl="0">
              <a:spcBef>
                <a:spcPts val="400"/>
              </a:spcBef>
              <a:buClr>
                <a:schemeClr val="lt2"/>
              </a:buClr>
              <a:buSzPct val="166666"/>
              <a:buFont typeface="Arial"/>
              <a:buChar char="•"/>
              <a:defRPr sz="2000" b="0" i="0" u="none" strike="noStrike" cap="none" baseline="0">
                <a:solidFill>
                  <a:schemeClr val="lt2"/>
                </a:solidFill>
                <a:latin typeface="Georgia"/>
                <a:ea typeface="Georgia"/>
                <a:cs typeface="Georgia"/>
                <a:sym typeface="Georgia"/>
              </a:defRPr>
            </a:lvl7pPr>
            <a:lvl8pPr marL="3429000" indent="-228600" algn="l" rtl="0">
              <a:spcBef>
                <a:spcPts val="400"/>
              </a:spcBef>
              <a:buClr>
                <a:schemeClr val="lt2"/>
              </a:buClr>
              <a:buSzPct val="100000"/>
              <a:buFont typeface="Courier New"/>
              <a:buChar char="o"/>
              <a:defRPr sz="2000" b="0" i="0" u="none" strike="noStrike" cap="none" baseline="0">
                <a:solidFill>
                  <a:schemeClr val="lt2"/>
                </a:solidFill>
                <a:latin typeface="Georgia"/>
                <a:ea typeface="Georgia"/>
                <a:cs typeface="Georgia"/>
                <a:sym typeface="Georgia"/>
              </a:defRPr>
            </a:lvl8pPr>
            <a:lvl9pPr marL="3886200" indent="-228600" algn="l" rtl="0">
              <a:spcBef>
                <a:spcPts val="400"/>
              </a:spcBef>
              <a:buClr>
                <a:schemeClr val="lt2"/>
              </a:buClr>
              <a:buSzPct val="100000"/>
              <a:buFont typeface="Wingdings"/>
              <a:buChar char="§"/>
              <a:defRPr sz="2000" b="0" i="0" u="none" strike="noStrike" cap="none" baseline="0">
                <a:solidFill>
                  <a:schemeClr val="lt2"/>
                </a:solidFill>
                <a:latin typeface="Georgia"/>
                <a:ea typeface="Georgia"/>
                <a:cs typeface="Georgia"/>
                <a:sym typeface="Georgia"/>
              </a:defRPr>
            </a:lvl9pPr>
          </a:lstStyle>
          <a:p>
            <a:endParaRPr/>
          </a:p>
        </p:txBody>
      </p:sp>
      <p:sp>
        <p:nvSpPr>
          <p:cNvPr id="7" name="Shape 7"/>
          <p:cNvSpPr/>
          <p:nvPr/>
        </p:nvSpPr>
        <p:spPr>
          <a:xfrm>
            <a:off x="0" y="1321"/>
            <a:ext cx="9144000" cy="118200"/>
          </a:xfrm>
          <a:prstGeom prst="rect">
            <a:avLst/>
          </a:prstGeom>
          <a:solidFill>
            <a:schemeClr val="accent2"/>
          </a:solidFill>
          <a:ln>
            <a:noFill/>
          </a:ln>
        </p:spPr>
        <p:txBody>
          <a:bodyPr lIns="91425" tIns="45700" rIns="91425" bIns="45700" anchor="t" anchorCtr="0">
            <a:noAutofit/>
          </a:body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4Zxvm3MSb8k"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ctrTitle"/>
          </p:nvPr>
        </p:nvSpPr>
        <p:spPr>
          <a:xfrm>
            <a:off x="685800" y="1395412"/>
            <a:ext cx="7772400" cy="1470000"/>
          </a:xfrm>
          <a:prstGeom prst="rect">
            <a:avLst/>
          </a:prstGeom>
        </p:spPr>
        <p:txBody>
          <a:bodyPr lIns="91425" tIns="91425" rIns="91425" bIns="91425" anchor="b" anchorCtr="0">
            <a:noAutofit/>
          </a:bodyPr>
          <a:lstStyle/>
          <a:p>
            <a:pPr algn="ctr">
              <a:buNone/>
            </a:pPr>
            <a:r>
              <a:rPr lang="en" dirty="0"/>
              <a:t>Digestive System Diseases/Complications</a:t>
            </a:r>
          </a:p>
        </p:txBody>
      </p:sp>
      <p:sp>
        <p:nvSpPr>
          <p:cNvPr id="59" name="Shape 59"/>
          <p:cNvSpPr txBox="1">
            <a:spLocks noGrp="1"/>
          </p:cNvSpPr>
          <p:nvPr>
            <p:ph type="subTitle" idx="1"/>
          </p:nvPr>
        </p:nvSpPr>
        <p:spPr>
          <a:xfrm>
            <a:off x="685800" y="2910423"/>
            <a:ext cx="7772400" cy="1118399"/>
          </a:xfrm>
          <a:prstGeom prst="rect">
            <a:avLst/>
          </a:prstGeom>
        </p:spPr>
        <p:txBody>
          <a:bodyPr lIns="91425" tIns="91425" rIns="91425" bIns="91425" anchor="t" anchorCtr="0">
            <a:noAutofit/>
          </a:bodyPr>
          <a:lstStyle/>
          <a:p>
            <a:pPr lvl="0" algn="ctr" rtl="0">
              <a:buNone/>
            </a:pPr>
            <a:r>
              <a:rPr lang="en"/>
              <a:t>Erin Hines, Nicole Nunez, </a:t>
            </a:r>
          </a:p>
          <a:p>
            <a:pPr algn="ctr">
              <a:buNone/>
            </a:pPr>
            <a:r>
              <a:rPr lang="en"/>
              <a:t>Christina Sanzari </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Colon Cancer Continued (2)</a:t>
            </a:r>
          </a:p>
        </p:txBody>
      </p:sp>
      <p:sp>
        <p:nvSpPr>
          <p:cNvPr id="119" name="Shape 119"/>
          <p:cNvSpPr txBox="1">
            <a:spLocks noGrp="1"/>
          </p:cNvSpPr>
          <p:nvPr>
            <p:ph type="body" idx="1"/>
          </p:nvPr>
        </p:nvSpPr>
        <p:spPr>
          <a:xfrm>
            <a:off x="457200" y="1600200"/>
            <a:ext cx="8229600" cy="4356000"/>
          </a:xfrm>
          <a:prstGeom prst="rect">
            <a:avLst/>
          </a:prstGeom>
        </p:spPr>
        <p:txBody>
          <a:bodyPr lIns="91425" tIns="91425" rIns="91425" bIns="91425" anchor="t" anchorCtr="0">
            <a:noAutofit/>
          </a:bodyPr>
          <a:lstStyle/>
          <a:p>
            <a:pPr lvl="0" rtl="0">
              <a:lnSpc>
                <a:spcPct val="115000"/>
              </a:lnSpc>
              <a:buNone/>
            </a:pPr>
            <a:r>
              <a:rPr lang="en" sz="1100">
                <a:latin typeface="Arial"/>
                <a:ea typeface="Arial"/>
                <a:cs typeface="Arial"/>
                <a:sym typeface="Arial"/>
              </a:rPr>
              <a:t>	</a:t>
            </a:r>
          </a:p>
          <a:p>
            <a:pPr lvl="0" rtl="0">
              <a:lnSpc>
                <a:spcPct val="115000"/>
              </a:lnSpc>
              <a:buNone/>
            </a:pPr>
            <a:r>
              <a:rPr lang="en" sz="2000"/>
              <a:t>Stage I. Your cancer has grown through the superficial lining (mucosa) of the colon or rectum but hasn't spread beyond the colon wall or rectum.</a:t>
            </a:r>
          </a:p>
          <a:p>
            <a:pPr lvl="0" rtl="0">
              <a:lnSpc>
                <a:spcPct val="115000"/>
              </a:lnSpc>
              <a:buNone/>
            </a:pPr>
            <a:r>
              <a:rPr lang="en" sz="1100">
                <a:latin typeface="Arial"/>
                <a:ea typeface="Arial"/>
                <a:cs typeface="Arial"/>
                <a:sym typeface="Arial"/>
              </a:rPr>
              <a:t>	</a:t>
            </a:r>
          </a:p>
          <a:p>
            <a:pPr lvl="0" rtl="0">
              <a:lnSpc>
                <a:spcPct val="115000"/>
              </a:lnSpc>
              <a:buNone/>
            </a:pPr>
            <a:r>
              <a:rPr lang="en" sz="2000"/>
              <a:t>Stage II. Your cancer has grown into or through the wall of the colon or rectum but hasn't spread to nearby lymph nodes.</a:t>
            </a:r>
          </a:p>
          <a:p>
            <a:pPr lvl="0" rtl="0">
              <a:lnSpc>
                <a:spcPct val="115000"/>
              </a:lnSpc>
              <a:buNone/>
            </a:pPr>
            <a:r>
              <a:rPr lang="en" sz="1100">
                <a:latin typeface="Arial"/>
                <a:ea typeface="Arial"/>
                <a:cs typeface="Arial"/>
                <a:sym typeface="Arial"/>
              </a:rPr>
              <a:t>	</a:t>
            </a:r>
          </a:p>
          <a:p>
            <a:pPr lvl="0" rtl="0">
              <a:lnSpc>
                <a:spcPct val="115000"/>
              </a:lnSpc>
              <a:buNone/>
            </a:pPr>
            <a:r>
              <a:rPr lang="en" sz="2000"/>
              <a:t>Stage III. Your cancer has invaded nearby lymph nodes but isn't affecting other 	parts of your body yet.</a:t>
            </a:r>
          </a:p>
          <a:p>
            <a:pPr lvl="0" rtl="0">
              <a:lnSpc>
                <a:spcPct val="115000"/>
              </a:lnSpc>
              <a:buNone/>
            </a:pPr>
            <a:r>
              <a:rPr lang="en" sz="1100">
                <a:latin typeface="Arial"/>
                <a:ea typeface="Arial"/>
                <a:cs typeface="Arial"/>
                <a:sym typeface="Arial"/>
              </a:rPr>
              <a:t>	</a:t>
            </a:r>
          </a:p>
          <a:p>
            <a:pPr lvl="0" rtl="0">
              <a:lnSpc>
                <a:spcPct val="115000"/>
              </a:lnSpc>
              <a:buNone/>
            </a:pPr>
            <a:r>
              <a:rPr lang="en" sz="2000"/>
              <a:t>Stage IV. Your cancer has spread to distant sites, such as other organs — for instance to your liver or lung.</a:t>
            </a:r>
          </a:p>
          <a:p>
            <a:endParaRPr lang="en" sz="2000"/>
          </a:p>
        </p:txBody>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endParaRPr/>
          </a:p>
        </p:txBody>
      </p:sp>
      <p:sp>
        <p:nvSpPr>
          <p:cNvPr id="125" name="Shape 125"/>
          <p:cNvSpPr txBox="1">
            <a:spLocks noGrp="1"/>
          </p:cNvSpPr>
          <p:nvPr>
            <p:ph type="body" idx="1"/>
          </p:nvPr>
        </p:nvSpPr>
        <p:spPr>
          <a:xfrm>
            <a:off x="457200" y="1600200"/>
            <a:ext cx="8229600" cy="4356000"/>
          </a:xfrm>
          <a:prstGeom prst="rect">
            <a:avLst/>
          </a:prstGeom>
        </p:spPr>
        <p:txBody>
          <a:bodyPr lIns="91425" tIns="91425" rIns="91425" bIns="91425" anchor="t" anchorCtr="0">
            <a:noAutofit/>
          </a:bodyPr>
          <a:lstStyle/>
          <a:p>
            <a:endParaRPr/>
          </a:p>
        </p:txBody>
      </p:sp>
      <p:sp>
        <p:nvSpPr>
          <p:cNvPr id="126" name="Shape 126"/>
          <p:cNvSpPr/>
          <p:nvPr/>
        </p:nvSpPr>
        <p:spPr>
          <a:xfrm>
            <a:off x="783287" y="274650"/>
            <a:ext cx="7577425" cy="5681549"/>
          </a:xfrm>
          <a:prstGeom prst="rect">
            <a:avLst/>
          </a:prstGeom>
          <a:blipFill>
            <a:blip r:embed="rId3"/>
            <a:stretch>
              <a:fillRect/>
            </a:stretch>
          </a:blipFill>
        </p:spPr>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lvl="0" rtl="0">
              <a:buNone/>
            </a:pPr>
            <a:r>
              <a:rPr lang="en"/>
              <a:t>Anorexia/Bulimia Effects on the Digestive System</a:t>
            </a:r>
          </a:p>
        </p:txBody>
      </p:sp>
      <p:sp>
        <p:nvSpPr>
          <p:cNvPr id="132" name="Shape 132"/>
          <p:cNvSpPr txBox="1">
            <a:spLocks noGrp="1"/>
          </p:cNvSpPr>
          <p:nvPr>
            <p:ph type="body" idx="1"/>
          </p:nvPr>
        </p:nvSpPr>
        <p:spPr>
          <a:xfrm>
            <a:off x="457200" y="1600200"/>
            <a:ext cx="8229600" cy="4356000"/>
          </a:xfrm>
          <a:prstGeom prst="rect">
            <a:avLst/>
          </a:prstGeom>
        </p:spPr>
        <p:txBody>
          <a:bodyPr lIns="91425" tIns="91425" rIns="91425" bIns="91425" anchor="t" anchorCtr="0">
            <a:noAutofit/>
          </a:bodyPr>
          <a:lstStyle/>
          <a:p>
            <a:pPr marL="457200" lvl="0" indent="-431800" rtl="0">
              <a:buClr>
                <a:schemeClr val="lt2"/>
              </a:buClr>
              <a:buSzPct val="166666"/>
              <a:buFont typeface="Arial"/>
              <a:buChar char="•"/>
            </a:pPr>
            <a:r>
              <a:rPr lang="en"/>
              <a:t>defined as psychological disorders, however they have severe physical consequences</a:t>
            </a:r>
          </a:p>
          <a:p>
            <a:pPr marL="457200" lvl="0" indent="-431800" rtl="0">
              <a:buClr>
                <a:schemeClr val="lt2"/>
              </a:buClr>
              <a:buSzPct val="166666"/>
              <a:buFont typeface="Arial"/>
              <a:buChar char="•"/>
            </a:pPr>
            <a:r>
              <a:rPr lang="en"/>
              <a:t>irregular intake of food causes abnormalities and complications </a:t>
            </a:r>
          </a:p>
          <a:p>
            <a:endParaRPr lang="en"/>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lvl="0" rtl="0">
              <a:buNone/>
            </a:pPr>
            <a:r>
              <a:rPr lang="en"/>
              <a:t>Anorexia Nervosa</a:t>
            </a:r>
          </a:p>
        </p:txBody>
      </p:sp>
      <p:sp>
        <p:nvSpPr>
          <p:cNvPr id="138" name="Shape 138"/>
          <p:cNvSpPr txBox="1">
            <a:spLocks noGrp="1"/>
          </p:cNvSpPr>
          <p:nvPr>
            <p:ph type="body" idx="1"/>
          </p:nvPr>
        </p:nvSpPr>
        <p:spPr>
          <a:xfrm>
            <a:off x="457200" y="1600200"/>
            <a:ext cx="8229600" cy="4356000"/>
          </a:xfrm>
          <a:prstGeom prst="rect">
            <a:avLst/>
          </a:prstGeom>
        </p:spPr>
        <p:txBody>
          <a:bodyPr lIns="91425" tIns="91425" rIns="91425" bIns="91425" anchor="t" anchorCtr="0">
            <a:noAutofit/>
          </a:bodyPr>
          <a:lstStyle/>
          <a:p>
            <a:pPr marL="457200" lvl="0" indent="-381000" rtl="0">
              <a:buClr>
                <a:schemeClr val="lt2"/>
              </a:buClr>
              <a:buSzPct val="166666"/>
              <a:buFont typeface="Arial"/>
              <a:buChar char="•"/>
            </a:pPr>
            <a:r>
              <a:rPr lang="en" sz="2400"/>
              <a:t>starvation</a:t>
            </a:r>
          </a:p>
          <a:p>
            <a:pPr marL="914400" lvl="1" indent="-381000" rtl="0">
              <a:buClr>
                <a:schemeClr val="lt2"/>
              </a:buClr>
              <a:buSzPct val="100000"/>
              <a:buFont typeface="Courier New"/>
              <a:buChar char="o"/>
            </a:pPr>
            <a:r>
              <a:rPr lang="en" sz="2400"/>
              <a:t>ulcers: no food in stomach, stomach walls are unprotected from stomach acid </a:t>
            </a:r>
          </a:p>
          <a:p>
            <a:pPr marL="457200" lvl="0" indent="-381000" rtl="0">
              <a:buClr>
                <a:schemeClr val="lt2"/>
              </a:buClr>
              <a:buSzPct val="166666"/>
              <a:buFont typeface="Arial"/>
              <a:buChar char="•"/>
            </a:pPr>
            <a:r>
              <a:rPr lang="en" sz="2400"/>
              <a:t>gastroparesis: delayed stomach emptying</a:t>
            </a:r>
          </a:p>
          <a:p>
            <a:pPr marL="914400" lvl="1" indent="-381000" rtl="0">
              <a:buClr>
                <a:schemeClr val="lt2"/>
              </a:buClr>
              <a:buSzPct val="100000"/>
              <a:buFont typeface="Courier New"/>
              <a:buChar char="o"/>
            </a:pPr>
            <a:r>
              <a:rPr lang="en" sz="2400"/>
              <a:t>all muscles including stomach muscles are weak</a:t>
            </a:r>
          </a:p>
          <a:p>
            <a:pPr marL="914400" lvl="1" indent="-381000" rtl="0">
              <a:buClr>
                <a:schemeClr val="lt2"/>
              </a:buClr>
              <a:buSzPct val="100000"/>
              <a:buFont typeface="Courier New"/>
              <a:buChar char="o"/>
            </a:pPr>
            <a:r>
              <a:rPr lang="en" sz="2400"/>
              <a:t>food may no longer move throughout the digestive tract as it should</a:t>
            </a:r>
          </a:p>
          <a:p>
            <a:pPr marL="914400" lvl="1" indent="-381000" rtl="0">
              <a:buClr>
                <a:schemeClr val="lt2"/>
              </a:buClr>
              <a:buSzPct val="100000"/>
              <a:buFont typeface="Courier New"/>
              <a:buChar char="o"/>
            </a:pPr>
            <a:r>
              <a:rPr lang="en" sz="2400"/>
              <a:t>damage to the nerves which signal the stomach to digest and pass food</a:t>
            </a:r>
          </a:p>
          <a:p>
            <a:pPr marL="457200" lvl="0" indent="-381000" rtl="0">
              <a:buClr>
                <a:schemeClr val="lt2"/>
              </a:buClr>
              <a:buSzPct val="166666"/>
              <a:buFont typeface="Arial"/>
              <a:buChar char="•"/>
            </a:pPr>
            <a:r>
              <a:rPr lang="en" sz="2400"/>
              <a:t>food may sit in the stomach for too long</a:t>
            </a:r>
          </a:p>
          <a:p>
            <a:pPr marL="914400" lvl="1" indent="-381000" rtl="0">
              <a:buClr>
                <a:schemeClr val="lt2"/>
              </a:buClr>
              <a:buSzPct val="100000"/>
              <a:buFont typeface="Courier New"/>
              <a:buChar char="o"/>
            </a:pPr>
            <a:r>
              <a:rPr lang="en" sz="2400"/>
              <a:t> it may ferment and cause bacterial infections</a:t>
            </a:r>
          </a:p>
          <a:p>
            <a:pPr marL="914400" lvl="1" indent="-381000" rtl="0">
              <a:buClr>
                <a:schemeClr val="lt2"/>
              </a:buClr>
              <a:buSzPct val="100000"/>
              <a:buFont typeface="Courier New"/>
              <a:buChar char="o"/>
            </a:pPr>
            <a:r>
              <a:rPr lang="en" sz="2400"/>
              <a:t>bezoars: solid lumps, cause pain and vomiting</a:t>
            </a:r>
          </a:p>
          <a:p>
            <a:endParaRPr lang="en" sz="2400"/>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lvl="0" rtl="0">
              <a:buNone/>
            </a:pPr>
            <a:r>
              <a:rPr lang="en"/>
              <a:t>Anorexia Nervosa (cont...)</a:t>
            </a:r>
          </a:p>
        </p:txBody>
      </p:sp>
      <p:sp>
        <p:nvSpPr>
          <p:cNvPr id="144" name="Shape 144"/>
          <p:cNvSpPr txBox="1">
            <a:spLocks noGrp="1"/>
          </p:cNvSpPr>
          <p:nvPr>
            <p:ph type="body" idx="1"/>
          </p:nvPr>
        </p:nvSpPr>
        <p:spPr>
          <a:xfrm>
            <a:off x="457200" y="1600200"/>
            <a:ext cx="8229600" cy="4356000"/>
          </a:xfrm>
          <a:prstGeom prst="rect">
            <a:avLst/>
          </a:prstGeom>
        </p:spPr>
        <p:txBody>
          <a:bodyPr lIns="91425" tIns="91425" rIns="91425" bIns="91425" anchor="t" anchorCtr="0">
            <a:noAutofit/>
          </a:bodyPr>
          <a:lstStyle/>
          <a:p>
            <a:endParaRPr/>
          </a:p>
        </p:txBody>
      </p:sp>
      <p:sp>
        <p:nvSpPr>
          <p:cNvPr id="145" name="Shape 145"/>
          <p:cNvSpPr/>
          <p:nvPr/>
        </p:nvSpPr>
        <p:spPr>
          <a:xfrm>
            <a:off x="0" y="1226325"/>
            <a:ext cx="4029024" cy="3337249"/>
          </a:xfrm>
          <a:prstGeom prst="rect">
            <a:avLst/>
          </a:prstGeom>
          <a:blipFill>
            <a:blip r:embed="rId3"/>
            <a:stretch>
              <a:fillRect/>
            </a:stretch>
          </a:blipFill>
        </p:spPr>
      </p:sp>
      <p:sp>
        <p:nvSpPr>
          <p:cNvPr id="146" name="Shape 146"/>
          <p:cNvSpPr/>
          <p:nvPr/>
        </p:nvSpPr>
        <p:spPr>
          <a:xfrm>
            <a:off x="4083063" y="1600200"/>
            <a:ext cx="4962725" cy="3919400"/>
          </a:xfrm>
          <a:prstGeom prst="rect">
            <a:avLst/>
          </a:prstGeom>
          <a:blipFill>
            <a:blip r:embed="rId4"/>
            <a:stretch>
              <a:fillRect/>
            </a:stretch>
          </a:blipFill>
          <a:ln>
            <a:noFill/>
          </a:ln>
        </p:spPr>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Bulimia Nervosa</a:t>
            </a:r>
          </a:p>
        </p:txBody>
      </p:sp>
      <p:sp>
        <p:nvSpPr>
          <p:cNvPr id="152" name="Shape 152"/>
          <p:cNvSpPr txBox="1">
            <a:spLocks noGrp="1"/>
          </p:cNvSpPr>
          <p:nvPr>
            <p:ph type="body" idx="1"/>
          </p:nvPr>
        </p:nvSpPr>
        <p:spPr>
          <a:xfrm>
            <a:off x="457200" y="1600200"/>
            <a:ext cx="8229600" cy="4356000"/>
          </a:xfrm>
          <a:prstGeom prst="rect">
            <a:avLst/>
          </a:prstGeom>
        </p:spPr>
        <p:txBody>
          <a:bodyPr lIns="91425" tIns="91425" rIns="91425" bIns="91425" anchor="t" anchorCtr="0">
            <a:noAutofit/>
          </a:bodyPr>
          <a:lstStyle/>
          <a:p>
            <a:pPr marL="457200" lvl="0" indent="-431800" rtl="0">
              <a:buClr>
                <a:schemeClr val="lt2"/>
              </a:buClr>
              <a:buSzPct val="222222"/>
              <a:buFont typeface="Arial"/>
              <a:buChar char="•"/>
            </a:pPr>
            <a:r>
              <a:rPr lang="en" sz="2400"/>
              <a:t>Binge and Purge</a:t>
            </a:r>
          </a:p>
          <a:p>
            <a:pPr marL="914400" lvl="1" indent="-406400" rtl="0">
              <a:buClr>
                <a:schemeClr val="lt2"/>
              </a:buClr>
              <a:buSzPct val="116666"/>
              <a:buFont typeface="Courier New"/>
              <a:buChar char="o"/>
            </a:pPr>
            <a:r>
              <a:rPr lang="en" sz="2400"/>
              <a:t>stomach acids (especially from frequent vomiting) erode lining of the stomach</a:t>
            </a:r>
          </a:p>
          <a:p>
            <a:pPr marL="914400" lvl="1" indent="-406400" rtl="0">
              <a:buClr>
                <a:schemeClr val="lt2"/>
              </a:buClr>
              <a:buSzPct val="116666"/>
              <a:buFont typeface="Courier New"/>
              <a:buChar char="o"/>
            </a:pPr>
            <a:r>
              <a:rPr lang="en" sz="2400"/>
              <a:t>laxatives remove mucus from intestinal lining and may cause bowel infections</a:t>
            </a:r>
          </a:p>
          <a:p>
            <a:pPr marL="1371600" lvl="2" indent="-381000" rtl="0">
              <a:buClr>
                <a:schemeClr val="lt2"/>
              </a:buClr>
              <a:buSzPct val="75000"/>
              <a:buFont typeface="Wingdings"/>
              <a:buChar char="§"/>
            </a:pPr>
            <a:r>
              <a:rPr lang="en"/>
              <a:t>limp muscle tone, contractions cannot occur</a:t>
            </a:r>
          </a:p>
          <a:p>
            <a:pPr marL="457200" lvl="0" indent="-431800" rtl="0">
              <a:buClr>
                <a:schemeClr val="lt2"/>
              </a:buClr>
              <a:buSzPct val="222222"/>
              <a:buFont typeface="Arial"/>
              <a:buChar char="•"/>
            </a:pPr>
            <a:r>
              <a:rPr lang="en" sz="2400"/>
              <a:t>acid reflux</a:t>
            </a:r>
          </a:p>
          <a:p>
            <a:pPr marL="914400" lvl="1" indent="-406400" rtl="0">
              <a:buClr>
                <a:schemeClr val="lt2"/>
              </a:buClr>
              <a:buSzPct val="116666"/>
              <a:buFont typeface="Courier New"/>
              <a:buChar char="o"/>
            </a:pPr>
            <a:r>
              <a:rPr lang="en" sz="2400"/>
              <a:t>bile and acids burn esophagus and mouth</a:t>
            </a:r>
          </a:p>
          <a:p>
            <a:pPr marL="1371600" lvl="2" indent="-381000" rtl="0">
              <a:buClr>
                <a:schemeClr val="lt2"/>
              </a:buClr>
              <a:buSzPct val="75000"/>
              <a:buFont typeface="Wingdings"/>
              <a:buChar char="§"/>
            </a:pPr>
            <a:r>
              <a:rPr lang="en"/>
              <a:t>ulcer</a:t>
            </a:r>
          </a:p>
        </p:txBody>
      </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Bulimia Nervosa (cont...)</a:t>
            </a:r>
          </a:p>
        </p:txBody>
      </p:sp>
      <p:sp>
        <p:nvSpPr>
          <p:cNvPr id="158" name="Shape 158"/>
          <p:cNvSpPr txBox="1">
            <a:spLocks noGrp="1"/>
          </p:cNvSpPr>
          <p:nvPr>
            <p:ph type="body" idx="1"/>
          </p:nvPr>
        </p:nvSpPr>
        <p:spPr>
          <a:xfrm>
            <a:off x="457200" y="1600200"/>
            <a:ext cx="8229600" cy="4356000"/>
          </a:xfrm>
          <a:prstGeom prst="rect">
            <a:avLst/>
          </a:prstGeom>
        </p:spPr>
        <p:txBody>
          <a:bodyPr lIns="91425" tIns="91425" rIns="91425" bIns="91425" anchor="t" anchorCtr="0">
            <a:noAutofit/>
          </a:bodyPr>
          <a:lstStyle/>
          <a:p>
            <a:endParaRPr/>
          </a:p>
        </p:txBody>
      </p:sp>
      <p:sp>
        <p:nvSpPr>
          <p:cNvPr id="159" name="Shape 159"/>
          <p:cNvSpPr/>
          <p:nvPr/>
        </p:nvSpPr>
        <p:spPr>
          <a:xfrm>
            <a:off x="152400" y="152400"/>
            <a:ext cx="3606800" cy="5345099"/>
          </a:xfrm>
          <a:prstGeom prst="rect">
            <a:avLst/>
          </a:prstGeom>
          <a:blipFill>
            <a:blip r:embed="rId3"/>
            <a:stretch>
              <a:fillRect/>
            </a:stretch>
          </a:blipFill>
        </p:spPr>
      </p:sp>
      <p:sp>
        <p:nvSpPr>
          <p:cNvPr id="160" name="Shape 160"/>
          <p:cNvSpPr/>
          <p:nvPr/>
        </p:nvSpPr>
        <p:spPr>
          <a:xfrm>
            <a:off x="3759200" y="436000"/>
            <a:ext cx="5166374" cy="3771899"/>
          </a:xfrm>
          <a:prstGeom prst="rect">
            <a:avLst/>
          </a:prstGeom>
          <a:blipFill>
            <a:blip r:embed="rId4"/>
            <a:stretch>
              <a:fillRect/>
            </a:stretch>
          </a:blipFill>
        </p:spPr>
      </p:sp>
      <p:sp>
        <p:nvSpPr>
          <p:cNvPr id="161" name="Shape 161"/>
          <p:cNvSpPr/>
          <p:nvPr/>
        </p:nvSpPr>
        <p:spPr>
          <a:xfrm>
            <a:off x="3759200" y="4207900"/>
            <a:ext cx="3917675" cy="2103449"/>
          </a:xfrm>
          <a:prstGeom prst="rect">
            <a:avLst/>
          </a:prstGeom>
          <a:blipFill>
            <a:blip r:embed="rId5"/>
            <a:stretch>
              <a:fillRect/>
            </a:stretch>
          </a:blipFill>
          <a:ln>
            <a:noFill/>
          </a:ln>
        </p:spPr>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lgn="ctr">
              <a:buNone/>
            </a:pPr>
            <a:r>
              <a:rPr lang="en"/>
              <a:t>DO NOW</a:t>
            </a:r>
          </a:p>
        </p:txBody>
      </p:sp>
      <p:sp>
        <p:nvSpPr>
          <p:cNvPr id="65" name="Shape 65"/>
          <p:cNvSpPr txBox="1">
            <a:spLocks noGrp="1"/>
          </p:cNvSpPr>
          <p:nvPr>
            <p:ph type="body" idx="1"/>
          </p:nvPr>
        </p:nvSpPr>
        <p:spPr>
          <a:xfrm>
            <a:off x="457200" y="1600200"/>
            <a:ext cx="8229600" cy="4356000"/>
          </a:xfrm>
          <a:prstGeom prst="rect">
            <a:avLst/>
          </a:prstGeom>
        </p:spPr>
        <p:txBody>
          <a:bodyPr lIns="91425" tIns="91425" rIns="91425" bIns="91425" anchor="t" anchorCtr="0">
            <a:noAutofit/>
          </a:bodyPr>
          <a:lstStyle/>
          <a:p>
            <a:pPr lvl="0" rtl="0">
              <a:buNone/>
            </a:pPr>
            <a:r>
              <a:rPr lang="en"/>
              <a:t>What type of digestive disease causes regurgitation two or more times a week? (Regurgitation is the sour or bitter-tasting backing up into the throat or mouth)</a:t>
            </a:r>
          </a:p>
          <a:p>
            <a:endParaRPr lang="en"/>
          </a:p>
          <a:p>
            <a:endParaRPr lang="en"/>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Crohn's Disease</a:t>
            </a:r>
          </a:p>
        </p:txBody>
      </p:sp>
      <p:sp>
        <p:nvSpPr>
          <p:cNvPr id="71" name="Shape 71"/>
          <p:cNvSpPr txBox="1">
            <a:spLocks noGrp="1"/>
          </p:cNvSpPr>
          <p:nvPr>
            <p:ph type="body" idx="1"/>
          </p:nvPr>
        </p:nvSpPr>
        <p:spPr>
          <a:xfrm>
            <a:off x="457200" y="1600200"/>
            <a:ext cx="8229600" cy="4356000"/>
          </a:xfrm>
          <a:prstGeom prst="rect">
            <a:avLst/>
          </a:prstGeom>
        </p:spPr>
        <p:txBody>
          <a:bodyPr lIns="91425" tIns="91425" rIns="91425" bIns="91425" anchor="t" anchorCtr="0">
            <a:noAutofit/>
          </a:bodyPr>
          <a:lstStyle/>
          <a:p>
            <a:pPr marL="457200" lvl="0" indent="-355600" rtl="0">
              <a:buClr>
                <a:schemeClr val="lt2"/>
              </a:buClr>
              <a:buSzPct val="166666"/>
              <a:buFont typeface="Arial"/>
              <a:buChar char="•"/>
            </a:pPr>
            <a:r>
              <a:rPr lang="en" sz="2000"/>
              <a:t>Inflammation of the lining of the digestive tract (one of the IBD)</a:t>
            </a:r>
          </a:p>
          <a:p>
            <a:pPr marL="457200" lvl="0" indent="-355600" rtl="0">
              <a:buClr>
                <a:schemeClr val="lt2"/>
              </a:buClr>
              <a:buSzPct val="166666"/>
              <a:buFont typeface="Arial"/>
              <a:buChar char="•"/>
            </a:pPr>
            <a:r>
              <a:rPr lang="en" sz="2000"/>
              <a:t>Cause: Unknown. Immune system malfunction? Hereditary?</a:t>
            </a:r>
          </a:p>
          <a:p>
            <a:pPr marL="457200" lvl="0" indent="-355600" rtl="0">
              <a:buClr>
                <a:schemeClr val="lt2"/>
              </a:buClr>
              <a:buSzPct val="166666"/>
              <a:buFont typeface="Arial"/>
              <a:buChar char="•"/>
            </a:pPr>
            <a:r>
              <a:rPr lang="en" sz="2000"/>
              <a:t>Symptoms: diarrhea, abdominal pain, cramping, ulcers, weight loss and appetite reduction (Children with the disease may have growth problems.)</a:t>
            </a:r>
          </a:p>
          <a:p>
            <a:pPr marL="457200" lvl="0" indent="-355600" rtl="0">
              <a:buClr>
                <a:schemeClr val="lt2"/>
              </a:buClr>
              <a:buSzPct val="166666"/>
              <a:buFont typeface="Arial"/>
              <a:buChar char="•"/>
            </a:pPr>
            <a:r>
              <a:rPr lang="en" sz="2000"/>
              <a:t>Risk Factors: Young age, smoking, ethnicity, family history, where you live</a:t>
            </a:r>
          </a:p>
          <a:p>
            <a:pPr marL="457200" lvl="0" indent="-355600" rtl="0">
              <a:buClr>
                <a:schemeClr val="lt2"/>
              </a:buClr>
              <a:buSzPct val="166666"/>
              <a:buFont typeface="Arial"/>
              <a:buChar char="•"/>
            </a:pPr>
            <a:r>
              <a:rPr lang="en" sz="2000"/>
              <a:t>Complications: bowel obstruction, fistulas, colon cancer, malnutrition</a:t>
            </a:r>
          </a:p>
          <a:p>
            <a:pPr marL="457200" lvl="0" indent="-355600" rtl="0">
              <a:buClr>
                <a:schemeClr val="lt2"/>
              </a:buClr>
              <a:buSzPct val="166666"/>
              <a:buFont typeface="Arial"/>
              <a:buChar char="•"/>
            </a:pPr>
            <a:r>
              <a:rPr lang="en" sz="2000"/>
              <a:t>There is no cure for Crohn's.</a:t>
            </a:r>
          </a:p>
          <a:p>
            <a:pPr marL="457200" lvl="0" indent="-355600" rtl="0">
              <a:buClr>
                <a:schemeClr val="lt2"/>
              </a:buClr>
              <a:buSzPct val="166666"/>
              <a:buFont typeface="Arial"/>
              <a:buChar char="•"/>
            </a:pPr>
            <a:r>
              <a:rPr lang="en" sz="2000"/>
              <a:t>Treatment: Anti-inflammatory drugs, immune system suppressors, antibiotics, surgery, </a:t>
            </a:r>
          </a:p>
          <a:p>
            <a:endParaRPr lang="en" sz="2000"/>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p:nvPr/>
        </p:nvSpPr>
        <p:spPr>
          <a:xfrm>
            <a:off x="0" y="218075"/>
            <a:ext cx="4228449" cy="6421850"/>
          </a:xfrm>
          <a:prstGeom prst="rect">
            <a:avLst/>
          </a:prstGeom>
          <a:blipFill>
            <a:blip r:embed="rId3"/>
            <a:stretch>
              <a:fillRect/>
            </a:stretch>
          </a:blipFill>
        </p:spPr>
      </p:sp>
      <p:sp>
        <p:nvSpPr>
          <p:cNvPr id="77" name="Shape 77"/>
          <p:cNvSpPr/>
          <p:nvPr/>
        </p:nvSpPr>
        <p:spPr>
          <a:xfrm>
            <a:off x="4425724" y="218075"/>
            <a:ext cx="4228449" cy="6421850"/>
          </a:xfrm>
          <a:prstGeom prst="rect">
            <a:avLst/>
          </a:prstGeom>
          <a:blipFill>
            <a:blip r:embed="rId3"/>
            <a:stretch>
              <a:fillRect/>
            </a:stretch>
          </a:blipFill>
        </p:spPr>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Pancreatic Cancer</a:t>
            </a:r>
          </a:p>
        </p:txBody>
      </p:sp>
      <p:sp>
        <p:nvSpPr>
          <p:cNvPr id="83" name="Shape 83"/>
          <p:cNvSpPr txBox="1">
            <a:spLocks noGrp="1"/>
          </p:cNvSpPr>
          <p:nvPr>
            <p:ph type="body" idx="1"/>
          </p:nvPr>
        </p:nvSpPr>
        <p:spPr>
          <a:xfrm>
            <a:off x="272250" y="1285300"/>
            <a:ext cx="8414699" cy="4671000"/>
          </a:xfrm>
          <a:prstGeom prst="rect">
            <a:avLst/>
          </a:prstGeom>
        </p:spPr>
        <p:txBody>
          <a:bodyPr lIns="91425" tIns="91425" rIns="91425" bIns="91425" anchor="t" anchorCtr="0">
            <a:noAutofit/>
          </a:bodyPr>
          <a:lstStyle/>
          <a:p>
            <a:pPr lvl="0" rtl="0">
              <a:buNone/>
            </a:pPr>
            <a:r>
              <a:rPr lang="en" sz="2200"/>
              <a:t>        Pancreatic cancer is a disease in which malignant (cancerous) cells form in the tissues of the pancreas. </a:t>
            </a:r>
          </a:p>
          <a:p>
            <a:pPr lvl="0" rtl="0">
              <a:buNone/>
            </a:pPr>
            <a:r>
              <a:rPr lang="en" sz="2200">
                <a:solidFill>
                  <a:srgbClr val="000000"/>
                </a:solidFill>
              </a:rPr>
              <a:t>              </a:t>
            </a:r>
          </a:p>
          <a:p>
            <a:pPr lvl="0" rtl="0">
              <a:buNone/>
            </a:pPr>
            <a:r>
              <a:rPr lang="en" sz="2200">
                <a:solidFill>
                  <a:srgbClr val="000000"/>
                </a:solidFill>
              </a:rPr>
              <a:t>        </a:t>
            </a:r>
            <a:r>
              <a:rPr lang="en" sz="2200" b="1"/>
              <a:t>Symptoms:</a:t>
            </a:r>
            <a:r>
              <a:rPr lang="en" sz="2200"/>
              <a:t> </a:t>
            </a:r>
            <a:r>
              <a:rPr lang="en" sz="1800"/>
              <a:t>Early stage pancreatic cancer there are very few vague symptoms. Many can be mistaken for less-serious digestive problems, Making the disease is rarely detected before it has spread to nearby tissues or distant organs via the bloodstream or lymphatic system.</a:t>
            </a:r>
          </a:p>
          <a:p>
            <a:endParaRPr lang="en" sz="1800"/>
          </a:p>
          <a:p>
            <a:endParaRPr lang="en" sz="1800"/>
          </a:p>
          <a:p>
            <a:endParaRPr lang="en" sz="1800"/>
          </a:p>
        </p:txBody>
      </p:sp>
      <p:sp>
        <p:nvSpPr>
          <p:cNvPr id="84" name="Shape 84"/>
          <p:cNvSpPr/>
          <p:nvPr/>
        </p:nvSpPr>
        <p:spPr>
          <a:xfrm>
            <a:off x="1806850" y="3481875"/>
            <a:ext cx="5105125" cy="2381749"/>
          </a:xfrm>
          <a:prstGeom prst="rect">
            <a:avLst/>
          </a:prstGeom>
          <a:blipFill>
            <a:blip r:embed="rId3"/>
            <a:stretch>
              <a:fillRect/>
            </a:stretch>
          </a:blipFill>
        </p:spPr>
      </p:sp>
      <p:sp>
        <p:nvSpPr>
          <p:cNvPr id="85" name="Shape 85"/>
          <p:cNvSpPr/>
          <p:nvPr/>
        </p:nvSpPr>
        <p:spPr>
          <a:xfrm>
            <a:off x="457200" y="1329625"/>
            <a:ext cx="349799" cy="369900"/>
          </a:xfrm>
          <a:prstGeom prst="star4">
            <a:avLst>
              <a:gd name="adj" fmla="val 125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endParaRPr/>
          </a:p>
        </p:txBody>
      </p:sp>
      <p:sp>
        <p:nvSpPr>
          <p:cNvPr id="86" name="Shape 86"/>
          <p:cNvSpPr/>
          <p:nvPr/>
        </p:nvSpPr>
        <p:spPr>
          <a:xfrm>
            <a:off x="457200" y="2319325"/>
            <a:ext cx="349799" cy="324900"/>
          </a:xfrm>
          <a:prstGeom prst="star4">
            <a:avLst>
              <a:gd name="adj" fmla="val 125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endParaRP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Pancreatic Cancer (cont)</a:t>
            </a:r>
          </a:p>
        </p:txBody>
      </p:sp>
      <p:sp>
        <p:nvSpPr>
          <p:cNvPr id="92" name="Shape 92"/>
          <p:cNvSpPr txBox="1">
            <a:spLocks noGrp="1"/>
          </p:cNvSpPr>
          <p:nvPr>
            <p:ph type="body" idx="1"/>
          </p:nvPr>
        </p:nvSpPr>
        <p:spPr>
          <a:xfrm>
            <a:off x="457200" y="1600200"/>
            <a:ext cx="8229600" cy="4356000"/>
          </a:xfrm>
          <a:prstGeom prst="rect">
            <a:avLst/>
          </a:prstGeom>
        </p:spPr>
        <p:txBody>
          <a:bodyPr lIns="91425" tIns="91425" rIns="91425" bIns="91425" anchor="t" anchorCtr="0">
            <a:noAutofit/>
          </a:bodyPr>
          <a:lstStyle/>
          <a:p>
            <a:pPr lvl="0" rtl="0">
              <a:buNone/>
            </a:pPr>
            <a:r>
              <a:rPr lang="en"/>
              <a:t>Risk Factors</a:t>
            </a:r>
          </a:p>
          <a:p>
            <a:pPr marL="457200" lvl="0" indent="-342900" rtl="0">
              <a:lnSpc>
                <a:spcPct val="115000"/>
              </a:lnSpc>
              <a:buClr>
                <a:schemeClr val="lt2"/>
              </a:buClr>
              <a:buSzPct val="166666"/>
              <a:buFont typeface="Arial"/>
              <a:buChar char="•"/>
            </a:pPr>
            <a:r>
              <a:rPr lang="en" sz="1800" b="1">
                <a:latin typeface="Arial"/>
                <a:ea typeface="Arial"/>
                <a:cs typeface="Arial"/>
                <a:sym typeface="Arial"/>
              </a:rPr>
              <a:t>Cigarette smoking</a:t>
            </a:r>
          </a:p>
          <a:p>
            <a:pPr marL="457200" lvl="0" indent="-342900" rtl="0">
              <a:lnSpc>
                <a:spcPct val="115000"/>
              </a:lnSpc>
              <a:buClr>
                <a:schemeClr val="lt2"/>
              </a:buClr>
              <a:buSzPct val="166666"/>
              <a:buFont typeface="Arial"/>
              <a:buChar char="•"/>
            </a:pPr>
            <a:r>
              <a:rPr lang="en" sz="1800" b="1">
                <a:latin typeface="Arial"/>
                <a:ea typeface="Arial"/>
                <a:cs typeface="Arial"/>
                <a:sym typeface="Arial"/>
              </a:rPr>
              <a:t>Age</a:t>
            </a:r>
          </a:p>
          <a:p>
            <a:pPr marL="457200" lvl="0" indent="-342900" rtl="0">
              <a:lnSpc>
                <a:spcPct val="115000"/>
              </a:lnSpc>
              <a:buClr>
                <a:schemeClr val="lt2"/>
              </a:buClr>
              <a:buSzPct val="166666"/>
              <a:buFont typeface="Arial"/>
              <a:buChar char="•"/>
            </a:pPr>
            <a:r>
              <a:rPr lang="en" sz="1800" b="1">
                <a:latin typeface="Arial"/>
                <a:ea typeface="Arial"/>
                <a:cs typeface="Arial"/>
                <a:sym typeface="Arial"/>
              </a:rPr>
              <a:t>Race</a:t>
            </a:r>
          </a:p>
          <a:p>
            <a:pPr marL="457200" lvl="0" indent="-342900" rtl="0">
              <a:lnSpc>
                <a:spcPct val="115000"/>
              </a:lnSpc>
              <a:buClr>
                <a:schemeClr val="lt2"/>
              </a:buClr>
              <a:buSzPct val="166666"/>
              <a:buFont typeface="Arial"/>
              <a:buChar char="•"/>
            </a:pPr>
            <a:r>
              <a:rPr lang="en" sz="1800" b="1">
                <a:latin typeface="Arial"/>
                <a:ea typeface="Arial"/>
                <a:cs typeface="Arial"/>
                <a:sym typeface="Arial"/>
              </a:rPr>
              <a:t>Gender</a:t>
            </a:r>
          </a:p>
          <a:p>
            <a:pPr marL="457200" lvl="0" indent="-342900" rtl="0">
              <a:lnSpc>
                <a:spcPct val="115000"/>
              </a:lnSpc>
              <a:buClr>
                <a:schemeClr val="lt2"/>
              </a:buClr>
              <a:buSzPct val="166666"/>
              <a:buFont typeface="Arial"/>
              <a:buChar char="•"/>
            </a:pPr>
            <a:r>
              <a:rPr lang="en" sz="1800" b="1">
                <a:latin typeface="Arial"/>
                <a:ea typeface="Arial"/>
                <a:cs typeface="Arial"/>
                <a:sym typeface="Arial"/>
              </a:rPr>
              <a:t>Chronic pancreatitis</a:t>
            </a:r>
          </a:p>
          <a:p>
            <a:pPr marL="457200" lvl="0" indent="-342900" rtl="0">
              <a:lnSpc>
                <a:spcPct val="115000"/>
              </a:lnSpc>
              <a:buClr>
                <a:schemeClr val="lt2"/>
              </a:buClr>
              <a:buSzPct val="166666"/>
              <a:buFont typeface="Arial"/>
              <a:buChar char="•"/>
            </a:pPr>
            <a:r>
              <a:rPr lang="en" sz="1800" b="1">
                <a:latin typeface="Arial"/>
                <a:ea typeface="Arial"/>
                <a:cs typeface="Arial"/>
                <a:sym typeface="Arial"/>
              </a:rPr>
              <a:t>Diabetes</a:t>
            </a:r>
          </a:p>
          <a:p>
            <a:pPr marL="457200" lvl="0" indent="-342900" rtl="0">
              <a:lnSpc>
                <a:spcPct val="115000"/>
              </a:lnSpc>
              <a:buClr>
                <a:schemeClr val="lt2"/>
              </a:buClr>
              <a:buSzPct val="166666"/>
              <a:buFont typeface="Arial"/>
              <a:buChar char="•"/>
            </a:pPr>
            <a:r>
              <a:rPr lang="en" sz="1800" b="1">
                <a:latin typeface="Arial"/>
                <a:ea typeface="Arial"/>
                <a:cs typeface="Arial"/>
                <a:sym typeface="Arial"/>
              </a:rPr>
              <a:t>Peptic ulcer surgery</a:t>
            </a:r>
          </a:p>
          <a:p>
            <a:pPr marL="457200" lvl="0" indent="-342900" rtl="0">
              <a:lnSpc>
                <a:spcPct val="115000"/>
              </a:lnSpc>
              <a:buClr>
                <a:schemeClr val="lt2"/>
              </a:buClr>
              <a:buSzPct val="166666"/>
              <a:buFont typeface="Arial"/>
              <a:buChar char="•"/>
            </a:pPr>
            <a:r>
              <a:rPr lang="en" sz="1800" b="1">
                <a:latin typeface="Arial"/>
                <a:ea typeface="Arial"/>
                <a:cs typeface="Arial"/>
                <a:sym typeface="Arial"/>
              </a:rPr>
              <a:t>Diet</a:t>
            </a:r>
          </a:p>
          <a:p>
            <a:endParaRPr lang="en" sz="1800" b="1">
              <a:latin typeface="Arial"/>
              <a:ea typeface="Arial"/>
              <a:cs typeface="Arial"/>
              <a:sym typeface="Arial"/>
            </a:endParaRP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Pancreatic Cancer Treatment</a:t>
            </a:r>
          </a:p>
        </p:txBody>
      </p:sp>
      <p:sp>
        <p:nvSpPr>
          <p:cNvPr id="98" name="Shape 98"/>
          <p:cNvSpPr txBox="1">
            <a:spLocks noGrp="1"/>
          </p:cNvSpPr>
          <p:nvPr>
            <p:ph type="body" idx="1"/>
          </p:nvPr>
        </p:nvSpPr>
        <p:spPr>
          <a:xfrm>
            <a:off x="457200" y="1600200"/>
            <a:ext cx="8229600" cy="4653300"/>
          </a:xfrm>
          <a:prstGeom prst="rect">
            <a:avLst/>
          </a:prstGeom>
        </p:spPr>
        <p:txBody>
          <a:bodyPr lIns="91425" tIns="91425" rIns="91425" bIns="91425" anchor="t" anchorCtr="0">
            <a:noAutofit/>
          </a:bodyPr>
          <a:lstStyle/>
          <a:p>
            <a:pPr lvl="0" rtl="0">
              <a:buNone/>
            </a:pPr>
            <a:r>
              <a:rPr lang="en" dirty="0"/>
              <a:t>   </a:t>
            </a:r>
            <a:r>
              <a:rPr lang="en" sz="1800" dirty="0"/>
              <a:t> If the cancer is caught early and the it hasn't spread beyond the pancreas, it can be treated with surgery. Known as "Whipple procedure" </a:t>
            </a:r>
            <a:r>
              <a:rPr lang="en" sz="1100" u="sng" dirty="0">
                <a:solidFill>
                  <a:schemeClr val="hlink"/>
                </a:solidFill>
                <a:latin typeface="Arial"/>
                <a:ea typeface="Arial"/>
                <a:cs typeface="Arial"/>
                <a:sym typeface="Arial"/>
                <a:hlinkClick r:id="rId3"/>
              </a:rPr>
              <a:t>http://www.youtube.com/watch?v=4Zxvm3MSb8k</a:t>
            </a:r>
          </a:p>
          <a:p>
            <a:endParaRPr lang="en" sz="1100" u="sng" dirty="0">
              <a:solidFill>
                <a:schemeClr val="hlink"/>
              </a:solidFill>
              <a:latin typeface="Arial"/>
              <a:ea typeface="Arial"/>
              <a:cs typeface="Arial"/>
              <a:sym typeface="Arial"/>
              <a:hlinkClick r:id="rId3"/>
            </a:endParaRPr>
          </a:p>
          <a:p>
            <a:pPr lvl="0" rtl="0">
              <a:buNone/>
            </a:pPr>
            <a:r>
              <a:rPr lang="en" sz="2000" dirty="0"/>
              <a:t>     </a:t>
            </a:r>
            <a:r>
              <a:rPr lang="en" sz="1800" dirty="0"/>
              <a:t>The disease is often diagnosed after it has advanced and spread. At later stages, treatment such as chemotherapy can improve quality of life by controlling uncomfortable symptoms and complications of the disease.</a:t>
            </a:r>
          </a:p>
          <a:p>
            <a:endParaRPr lang="en" sz="1800" dirty="0"/>
          </a:p>
          <a:p>
            <a:pPr lvl="0" rtl="0">
              <a:buNone/>
            </a:pPr>
            <a:r>
              <a:rPr lang="en" sz="1800" dirty="0"/>
              <a:t>        Unfortunately Pancreatic cancer has one of the lowest survival rates  </a:t>
            </a:r>
          </a:p>
          <a:p>
            <a:endParaRPr lang="en" sz="1800" dirty="0"/>
          </a:p>
          <a:p>
            <a:pPr lvl="0" rtl="0">
              <a:lnSpc>
                <a:spcPct val="115000"/>
              </a:lnSpc>
              <a:buNone/>
            </a:pPr>
            <a:r>
              <a:rPr lang="en" sz="1400" dirty="0">
                <a:latin typeface="Arial"/>
                <a:ea typeface="Arial"/>
                <a:cs typeface="Arial"/>
                <a:sym typeface="Arial"/>
              </a:rPr>
              <a:t>Without Surgery: Stage IA:  14%                                           With Surgery : Stage I: 61%</a:t>
            </a:r>
          </a:p>
          <a:p>
            <a:pPr marL="914400" indent="0">
              <a:lnSpc>
                <a:spcPct val="115000"/>
              </a:lnSpc>
              <a:buNone/>
            </a:pPr>
            <a:r>
              <a:rPr lang="en" sz="1400" dirty="0">
                <a:latin typeface="Arial"/>
                <a:ea typeface="Arial"/>
                <a:cs typeface="Arial"/>
                <a:sym typeface="Arial"/>
              </a:rPr>
              <a:t>          Stage IB: 12%            			       Stage II: 52%</a:t>
            </a:r>
          </a:p>
          <a:p>
            <a:pPr marL="914400" lvl="0" indent="0" rtl="0">
              <a:lnSpc>
                <a:spcPct val="115000"/>
              </a:lnSpc>
              <a:buNone/>
            </a:pPr>
            <a:r>
              <a:rPr lang="en" sz="1400" dirty="0">
                <a:latin typeface="Arial"/>
                <a:ea typeface="Arial"/>
                <a:cs typeface="Arial"/>
                <a:sym typeface="Arial"/>
              </a:rPr>
              <a:t> </a:t>
            </a:r>
            <a:r>
              <a:rPr lang="en" sz="1400" dirty="0" smtClean="0">
                <a:latin typeface="Arial"/>
                <a:ea typeface="Arial"/>
                <a:cs typeface="Arial"/>
                <a:sym typeface="Arial"/>
              </a:rPr>
              <a:t>         Stage </a:t>
            </a:r>
            <a:r>
              <a:rPr lang="en" sz="1400" dirty="0">
                <a:latin typeface="Arial"/>
                <a:ea typeface="Arial"/>
                <a:cs typeface="Arial"/>
                <a:sym typeface="Arial"/>
              </a:rPr>
              <a:t>II: 6</a:t>
            </a:r>
            <a:r>
              <a:rPr lang="en" sz="1400" dirty="0" smtClean="0">
                <a:latin typeface="Arial"/>
                <a:ea typeface="Arial"/>
                <a:cs typeface="Arial"/>
                <a:sym typeface="Arial"/>
              </a:rPr>
              <a:t>%</a:t>
            </a:r>
            <a:r>
              <a:rPr lang="en" sz="1400" dirty="0">
                <a:latin typeface="Arial"/>
                <a:ea typeface="Arial"/>
                <a:cs typeface="Arial"/>
                <a:sym typeface="Arial"/>
              </a:rPr>
              <a:t>	</a:t>
            </a:r>
            <a:r>
              <a:rPr lang="en" sz="1400" dirty="0" smtClean="0">
                <a:latin typeface="Arial"/>
                <a:ea typeface="Arial"/>
                <a:cs typeface="Arial"/>
                <a:sym typeface="Arial"/>
              </a:rPr>
              <a:t>			       </a:t>
            </a:r>
            <a:r>
              <a:rPr lang="en" sz="1400" dirty="0">
                <a:latin typeface="Arial"/>
                <a:ea typeface="Arial"/>
                <a:cs typeface="Arial"/>
                <a:sym typeface="Arial"/>
              </a:rPr>
              <a:t>Stage III: 41%</a:t>
            </a:r>
          </a:p>
          <a:p>
            <a:pPr marL="457200" lvl="0" indent="457200" rtl="0">
              <a:lnSpc>
                <a:spcPct val="115000"/>
              </a:lnSpc>
              <a:buNone/>
            </a:pPr>
            <a:r>
              <a:rPr lang="en" sz="1400" dirty="0">
                <a:latin typeface="Arial"/>
                <a:ea typeface="Arial"/>
                <a:cs typeface="Arial"/>
                <a:sym typeface="Arial"/>
              </a:rPr>
              <a:t>          Stage III: 3%				 </a:t>
            </a:r>
            <a:r>
              <a:rPr lang="en" sz="1400" dirty="0" smtClean="0">
                <a:latin typeface="Arial"/>
                <a:ea typeface="Arial"/>
                <a:cs typeface="Arial"/>
                <a:sym typeface="Arial"/>
              </a:rPr>
              <a:t>      Stage </a:t>
            </a:r>
            <a:r>
              <a:rPr lang="en" sz="1400" dirty="0">
                <a:latin typeface="Arial"/>
                <a:ea typeface="Arial"/>
                <a:cs typeface="Arial"/>
                <a:sym typeface="Arial"/>
              </a:rPr>
              <a:t>IV: 15%</a:t>
            </a:r>
          </a:p>
          <a:p>
            <a:pPr marL="914400" lvl="0" indent="0" rtl="0">
              <a:lnSpc>
                <a:spcPct val="115000"/>
              </a:lnSpc>
              <a:buNone/>
            </a:pPr>
            <a:r>
              <a:rPr lang="en" sz="1400" dirty="0">
                <a:latin typeface="Arial"/>
                <a:ea typeface="Arial"/>
                <a:cs typeface="Arial"/>
                <a:sym typeface="Arial"/>
              </a:rPr>
              <a:t>          Stage IV: 1%                                                                                   </a:t>
            </a:r>
          </a:p>
        </p:txBody>
      </p:sp>
      <p:sp>
        <p:nvSpPr>
          <p:cNvPr id="99" name="Shape 99"/>
          <p:cNvSpPr/>
          <p:nvPr/>
        </p:nvSpPr>
        <p:spPr>
          <a:xfrm>
            <a:off x="499850" y="1809525"/>
            <a:ext cx="305100" cy="369900"/>
          </a:xfrm>
          <a:prstGeom prst="star4">
            <a:avLst>
              <a:gd name="adj" fmla="val 125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endParaRPr/>
          </a:p>
        </p:txBody>
      </p:sp>
      <p:sp>
        <p:nvSpPr>
          <p:cNvPr id="100" name="Shape 100"/>
          <p:cNvSpPr/>
          <p:nvPr/>
        </p:nvSpPr>
        <p:spPr>
          <a:xfrm>
            <a:off x="529850" y="2784212"/>
            <a:ext cx="305100" cy="369900"/>
          </a:xfrm>
          <a:prstGeom prst="star4">
            <a:avLst>
              <a:gd name="adj" fmla="val 125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endParaRPr/>
          </a:p>
        </p:txBody>
      </p:sp>
      <p:sp>
        <p:nvSpPr>
          <p:cNvPr id="101" name="Shape 101"/>
          <p:cNvSpPr/>
          <p:nvPr/>
        </p:nvSpPr>
        <p:spPr>
          <a:xfrm>
            <a:off x="529850" y="3924825"/>
            <a:ext cx="305100" cy="369900"/>
          </a:xfrm>
          <a:prstGeom prst="star4">
            <a:avLst>
              <a:gd name="adj" fmla="val 125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endParaRP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Colon Cancer</a:t>
            </a:r>
          </a:p>
        </p:txBody>
      </p:sp>
      <p:sp>
        <p:nvSpPr>
          <p:cNvPr id="107" name="Shape 107"/>
          <p:cNvSpPr txBox="1">
            <a:spLocks noGrp="1"/>
          </p:cNvSpPr>
          <p:nvPr>
            <p:ph type="body" idx="1"/>
          </p:nvPr>
        </p:nvSpPr>
        <p:spPr>
          <a:xfrm>
            <a:off x="457200" y="1600200"/>
            <a:ext cx="8229600" cy="4356000"/>
          </a:xfrm>
          <a:prstGeom prst="rect">
            <a:avLst/>
          </a:prstGeom>
        </p:spPr>
        <p:txBody>
          <a:bodyPr lIns="91425" tIns="91425" rIns="91425" bIns="91425" anchor="t" anchorCtr="0">
            <a:noAutofit/>
          </a:bodyPr>
          <a:lstStyle/>
          <a:p>
            <a:pPr marL="457200" lvl="0" indent="-355600" rtl="0">
              <a:buClr>
                <a:schemeClr val="lt2"/>
              </a:buClr>
              <a:buSzPct val="166666"/>
              <a:buFont typeface="Arial"/>
              <a:buChar char="•"/>
            </a:pPr>
            <a:r>
              <a:rPr lang="en" sz="2000"/>
              <a:t>Begin as small, benign clumps of cells called adenomatous polyps and over time some become cancerous</a:t>
            </a:r>
          </a:p>
          <a:p>
            <a:pPr marL="457200" lvl="0" indent="-355600" rtl="0">
              <a:buClr>
                <a:schemeClr val="lt2"/>
              </a:buClr>
              <a:buSzPct val="166666"/>
              <a:buFont typeface="Arial"/>
              <a:buChar char="•"/>
            </a:pPr>
            <a:r>
              <a:rPr lang="en" sz="2000"/>
              <a:t>Symptoms vary depending on location and size of cancer in large intestine. They include: change in bowel habits, rectal bleeding, blood in stool, persistent abdominal discomfort, weakness/fatigue, unexplained weight loss</a:t>
            </a:r>
          </a:p>
          <a:p>
            <a:pPr marL="457200" lvl="0" indent="-355600" rtl="0">
              <a:buClr>
                <a:schemeClr val="lt2"/>
              </a:buClr>
              <a:buSzPct val="166666"/>
              <a:buFont typeface="Arial"/>
              <a:buChar char="•"/>
            </a:pPr>
            <a:r>
              <a:rPr lang="en" sz="2000"/>
              <a:t>Cause: Occurs when healthy cells in colon become altered. Healthy cells grow and divide in an orderly way to keep the body functioning properly. Growth can get out of control and cells continue dividing when new cells are not needed. This may cause precancerous cells to form in the lining of the intestine</a:t>
            </a:r>
          </a:p>
          <a:p>
            <a:pPr marL="457200" lvl="0" indent="-355600" rtl="0">
              <a:buClr>
                <a:schemeClr val="lt2"/>
              </a:buClr>
              <a:buSzPct val="166666"/>
              <a:buFont typeface="Arial"/>
              <a:buChar char="•"/>
            </a:pPr>
            <a:r>
              <a:rPr lang="en" sz="2000"/>
              <a:t>Risks: Old age, African-American race, Crohn's disease, hereditary, low fiber high fat diet, smoking, obesity.</a:t>
            </a: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Colon Cancer Continued</a:t>
            </a:r>
          </a:p>
        </p:txBody>
      </p:sp>
      <p:sp>
        <p:nvSpPr>
          <p:cNvPr id="113" name="Shape 113"/>
          <p:cNvSpPr txBox="1">
            <a:spLocks noGrp="1"/>
          </p:cNvSpPr>
          <p:nvPr>
            <p:ph type="body" idx="1"/>
          </p:nvPr>
        </p:nvSpPr>
        <p:spPr>
          <a:xfrm>
            <a:off x="457200" y="1600200"/>
            <a:ext cx="8229600" cy="4356000"/>
          </a:xfrm>
          <a:prstGeom prst="rect">
            <a:avLst/>
          </a:prstGeom>
        </p:spPr>
        <p:txBody>
          <a:bodyPr lIns="91425" tIns="91425" rIns="91425" bIns="91425" anchor="t" anchorCtr="0">
            <a:noAutofit/>
          </a:bodyPr>
          <a:lstStyle/>
          <a:p>
            <a:pPr lvl="0" rtl="0">
              <a:buNone/>
            </a:pPr>
            <a:r>
              <a:rPr lang="en" sz="2000"/>
              <a:t>Testing/Diagnosis</a:t>
            </a:r>
          </a:p>
          <a:p>
            <a:pPr marL="457200" lvl="0" indent="-355600" rtl="0">
              <a:buClr>
                <a:schemeClr val="lt2"/>
              </a:buClr>
              <a:buSzPct val="166666"/>
              <a:buFont typeface="Arial"/>
              <a:buChar char="•"/>
            </a:pPr>
            <a:r>
              <a:rPr lang="en" sz="2000"/>
              <a:t>As previously mentioned, colon cancer originates from polyps. Polyps produce few, if any symptoms so doctors recommend regular screening tests to help prevent colon cancer by identifying polyps before they become colon cancer</a:t>
            </a:r>
          </a:p>
          <a:p>
            <a:pPr marL="457200" lvl="0" indent="-355600" rtl="0">
              <a:buClr>
                <a:schemeClr val="lt2"/>
              </a:buClr>
              <a:buSzPct val="166666"/>
              <a:buFont typeface="Arial"/>
              <a:buChar char="•"/>
            </a:pPr>
            <a:r>
              <a:rPr lang="en" sz="2000"/>
              <a:t>A Colonoscopy uses a long, flexible tube that is attached to a video camera and monitor to view the entire colon and rectum. If suspicious areas are found, the doctor can pass surgical tools through the tube to take biopsies for analysis</a:t>
            </a:r>
          </a:p>
          <a:p>
            <a:endParaRPr lang="en" sz="2000"/>
          </a:p>
          <a:p>
            <a:pPr lvl="0" rtl="0">
              <a:buNone/>
            </a:pPr>
            <a:r>
              <a:rPr lang="en" sz="2000"/>
              <a:t>Treatment</a:t>
            </a:r>
          </a:p>
          <a:p>
            <a:pPr marL="457200" lvl="0" indent="-355600" rtl="0">
              <a:buClr>
                <a:schemeClr val="lt2"/>
              </a:buClr>
              <a:buSzPct val="166666"/>
              <a:buFont typeface="Arial"/>
              <a:buChar char="•"/>
            </a:pPr>
            <a:r>
              <a:rPr lang="en" sz="2000"/>
              <a:t>Surgery (for early, invasive, and advanced cancer), chemotherapy, and radiation</a:t>
            </a:r>
          </a:p>
          <a:p>
            <a:endParaRPr lang="en" sz="2000"/>
          </a:p>
          <a:p>
            <a:endParaRPr lang="en" sz="2000"/>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a:themeElements>
    <a:clrScheme name="Custom 458">
      <a:dk1>
        <a:srgbClr val="6A0212"/>
      </a:dk1>
      <a:lt1>
        <a:srgbClr val="B43C3E"/>
      </a:lt1>
      <a:dk2>
        <a:srgbClr val="000000"/>
      </a:dk2>
      <a:lt2>
        <a:srgbClr val="E9E0C9"/>
      </a:lt2>
      <a:accent1>
        <a:srgbClr val="D60030"/>
      </a:accent1>
      <a:accent2>
        <a:srgbClr val="FFA711"/>
      </a:accent2>
      <a:accent3>
        <a:srgbClr val="709E0B"/>
      </a:accent3>
      <a:accent4>
        <a:srgbClr val="006985"/>
      </a:accent4>
      <a:accent5>
        <a:srgbClr val="3A1E5E"/>
      </a:accent5>
      <a:accent6>
        <a:srgbClr val="FF6428"/>
      </a:accent6>
      <a:hlink>
        <a:srgbClr val="CDA43D"/>
      </a:hlink>
      <a:folHlink>
        <a:srgbClr val="744F1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766</Words>
  <Application>Microsoft Office PowerPoint</Application>
  <PresentationFormat>On-screen Show (4:3)</PresentationFormat>
  <Paragraphs>86</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
      <vt:lpstr>Digestive System Diseases/Complications</vt:lpstr>
      <vt:lpstr>DO NOW</vt:lpstr>
      <vt:lpstr>Crohn's Disease</vt:lpstr>
      <vt:lpstr>Slide 4</vt:lpstr>
      <vt:lpstr>Pancreatic Cancer</vt:lpstr>
      <vt:lpstr>Pancreatic Cancer (cont)</vt:lpstr>
      <vt:lpstr>Pancreatic Cancer Treatment</vt:lpstr>
      <vt:lpstr>Colon Cancer</vt:lpstr>
      <vt:lpstr>Colon Cancer Continued</vt:lpstr>
      <vt:lpstr>Colon Cancer Continued (2)</vt:lpstr>
      <vt:lpstr>Slide 11</vt:lpstr>
      <vt:lpstr>Anorexia/Bulimia Effects on the Digestive System</vt:lpstr>
      <vt:lpstr>Anorexia Nervosa</vt:lpstr>
      <vt:lpstr>Anorexia Nervosa (cont...)</vt:lpstr>
      <vt:lpstr>Bulimia Nervosa</vt:lpstr>
      <vt:lpstr>Bulimia Nervosa (cont...)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Digestive System Diseases/Complications</dc:title>
  <dc:creator>Erin</dc:creator>
  <cp:lastModifiedBy> </cp:lastModifiedBy>
  <cp:revision>3</cp:revision>
  <dcterms:modified xsi:type="dcterms:W3CDTF">2013-06-13T11:55:06Z</dcterms:modified>
</cp:coreProperties>
</file>