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4" r:id="rId2"/>
    <p:sldId id="257" r:id="rId3"/>
    <p:sldId id="268" r:id="rId4"/>
    <p:sldId id="258" r:id="rId5"/>
    <p:sldId id="259" r:id="rId6"/>
    <p:sldId id="261" r:id="rId7"/>
    <p:sldId id="262" r:id="rId8"/>
    <p:sldId id="266" r:id="rId9"/>
    <p:sldId id="267" r:id="rId10"/>
    <p:sldId id="26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76" d="100"/>
          <a:sy n="76" d="100"/>
        </p:scale>
        <p:origin x="-120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FAA3CB6-79E9-4DEA-B8EB-57589693C63C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2B06D4-AFBF-4D73-9992-24DF7D2DF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2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9EF6D3B3-CBC7-4D0B-BA13-89CEC36DBC2C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890CF866-BA03-4F6B-9140-04A05034A8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116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9A6520-56C2-4685-9A3C-CA4720F9AFA1}" type="datetimeFigureOut">
              <a:rPr lang="en-US" smtClean="0"/>
              <a:t>6/6/2014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83E7B4-7F02-464C-9E75-41C8A46490F4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md.com/rheumatoid-arthritis/default.htm" TargetMode="External"/><Relationship Id="rId2" Type="http://schemas.openxmlformats.org/officeDocument/2006/relationships/hyperlink" Target="http://www.urmc.rochester.edu/Encyclopedia/Content.aspx?ContentTypeID=134&amp;ContentID=12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dc.gov/ibd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Diseases of the immune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an Autoimmune Disorder?</a:t>
            </a:r>
          </a:p>
          <a:p>
            <a:r>
              <a:rPr lang="en-US" dirty="0" smtClean="0"/>
              <a:t>How many autoimmune disorders are there?</a:t>
            </a:r>
          </a:p>
          <a:p>
            <a:r>
              <a:rPr lang="en-US" dirty="0" smtClean="0"/>
              <a:t>What causes allergens?</a:t>
            </a:r>
          </a:p>
          <a:p>
            <a:r>
              <a:rPr lang="en-US" dirty="0" smtClean="0"/>
              <a:t>What is the effect of an overactive immune system in your lungs?</a:t>
            </a:r>
          </a:p>
          <a:p>
            <a:r>
              <a:rPr lang="en-US" dirty="0" smtClean="0"/>
              <a:t>What is the immune system’s natural response to infection and threats?</a:t>
            </a:r>
          </a:p>
          <a:p>
            <a:r>
              <a:rPr lang="en-US" dirty="0" smtClean="0"/>
              <a:t>What is inflammatory bowel disease?</a:t>
            </a:r>
          </a:p>
          <a:p>
            <a:r>
              <a:rPr lang="en-US" dirty="0" smtClean="0"/>
              <a:t>What are some of the symptoms with Ulcerative colitis?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24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100" dirty="0">
                <a:hlinkClick r:id="rId2"/>
              </a:rPr>
              <a:t>http://</a:t>
            </a:r>
            <a:r>
              <a:rPr lang="en-US" sz="1100" dirty="0" smtClean="0">
                <a:hlinkClick r:id="rId2"/>
              </a:rPr>
              <a:t>www.urmc.rochester.edu/Encyclopedia/Content.aspx?ContentTypeID=134&amp;ContentID=123</a:t>
            </a:r>
            <a:endParaRPr lang="en-US" sz="1100" dirty="0" smtClean="0"/>
          </a:p>
          <a:p>
            <a:r>
              <a:rPr lang="en-US" sz="1100" dirty="0"/>
              <a:t>https://www.google.com/search?q=asthma&amp;source=lnms&amp;tbm=isch&amp;sa=X&amp;ei=9c1GU5jAEMTB0AH_hIDABw&amp;sqi=2&amp;ved=0CAYQ_AUoAQ&amp;biw=1280&amp;bih=907#facrc=_&amp;imgdii=_&amp;</a:t>
            </a:r>
            <a:r>
              <a:rPr lang="en-US" sz="1100" dirty="0" smtClean="0"/>
              <a:t>imgrc=woCrUXJlPBEmpM%253A%3BgMIN21E86Nc18M%3Bhttp%253A%252F%252Fwww.nlm.nih.gov%252Fmedlineplus%252Fimages%252Fasthma.jpg%3Bhttp%253A%252F%252Fwww.nlm.nih.gov%252Fmedlineplus%252Fasthma.html%3B230%3B184</a:t>
            </a:r>
          </a:p>
          <a:p>
            <a:r>
              <a:rPr lang="en-US" sz="1100" dirty="0">
                <a:hlinkClick r:id="rId3"/>
              </a:rPr>
              <a:t>http://</a:t>
            </a:r>
            <a:r>
              <a:rPr lang="en-US" sz="1100" dirty="0" smtClean="0">
                <a:hlinkClick r:id="rId3"/>
              </a:rPr>
              <a:t>www.webmd.com/rheumatoid-arthritis/default.htm</a:t>
            </a:r>
            <a:endParaRPr lang="en-US" sz="1100" dirty="0" smtClean="0"/>
          </a:p>
          <a:p>
            <a:r>
              <a:rPr lang="en-US" sz="1100" dirty="0"/>
              <a:t>https://www.google.com/search?q=rheumatoid+arthritis&amp;source=lnms&amp;tbm=isch&amp;sa=X&amp;ei=NNFGU4DTLu3F0AH_toHgCg&amp;sqi=2&amp;ved=0CAYQ_AUoAQ&amp;biw=1280&amp;bih=907#facrc=_&amp;imgdii=_&amp;</a:t>
            </a:r>
            <a:r>
              <a:rPr lang="en-US" sz="1100" dirty="0" smtClean="0"/>
              <a:t>imgrc=ELTYTFP06iZwKM%253A%3Bn_Xka6jd3g8MTM%3Bhttp%253A%252F%252Fwww.bccorefitness.com%252Fimages%252Frheumatoid_arthritis.jpg%3Bhttp%253A%252F%252Fwww.bccorefitness.com%252Farticles%252Fzhealth-arthritis-benefit-weight-training.html%3B280%3B300</a:t>
            </a:r>
          </a:p>
          <a:p>
            <a:r>
              <a:rPr lang="en-US" sz="1100" dirty="0">
                <a:hlinkClick r:id="rId4"/>
              </a:rPr>
              <a:t>http://www.cdc.gov/ibd</a:t>
            </a:r>
            <a:r>
              <a:rPr lang="en-US" sz="1100" dirty="0" smtClean="0">
                <a:hlinkClick r:id="rId4"/>
              </a:rPr>
              <a:t>/</a:t>
            </a:r>
            <a:r>
              <a:rPr lang="en-US" sz="1100" dirty="0" smtClean="0"/>
              <a:t> 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1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Diseases of the Immune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Asthma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smtClean="0"/>
              <a:t>Allergens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Rheumatoid Arthritis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Inflammatory Bowel Disease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err="1" smtClean="0"/>
              <a:t>Crohn’s</a:t>
            </a:r>
            <a:r>
              <a:rPr lang="en-US" dirty="0" smtClean="0"/>
              <a:t> disease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Ulcerative Colitis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Autoimmune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condition that occurs when the immune system mistakenly attacks and destroys healthy body tissue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There are more then 80 different types of autoimmune disorders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14800"/>
            <a:ext cx="3619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9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Allergens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Certain genes cause your immune system to react to normally harmless substances</a:t>
            </a:r>
          </a:p>
          <a:p>
            <a:pPr marL="13716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These substances are caused allergens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Having an allergic reaction is the most common example of an overactive immune system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Allergens can be particles of dust, mold, animal dander, or food you 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Asthma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Overactive immune system response in your lungs can cause coughing, wheezing, and trouble breathing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can triggered by a common allergen like dust mites or by irritants like tobacco smoke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Even exercise can trigger asthma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754880"/>
            <a:ext cx="2495550" cy="199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65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Rheumatoid Athritis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Chronic long term disease</a:t>
            </a:r>
          </a:p>
          <a:p>
            <a:pPr marL="137160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Symptoms can come and go</a:t>
            </a:r>
          </a:p>
          <a:p>
            <a:pPr marL="137160" indent="0">
              <a:buNone/>
            </a:pPr>
            <a:endParaRPr lang="en-US" sz="2400" dirty="0" smtClean="0"/>
          </a:p>
          <a:p>
            <a:r>
              <a:rPr lang="en-US" sz="2400" dirty="0" smtClean="0"/>
              <a:t>Each persons experience is different</a:t>
            </a:r>
          </a:p>
          <a:p>
            <a:pPr marL="137160" indent="0">
              <a:buNone/>
            </a:pPr>
            <a:endParaRPr lang="en-US" sz="2400" dirty="0" smtClean="0"/>
          </a:p>
          <a:p>
            <a:r>
              <a:rPr lang="en-US" sz="2400" dirty="0" smtClean="0"/>
              <a:t>Can involve different body parts but the joints are always affected </a:t>
            </a:r>
          </a:p>
          <a:p>
            <a:pPr marL="137160" indent="0">
              <a:buNone/>
            </a:pPr>
            <a:endParaRPr lang="en-US" sz="2400" dirty="0" smtClean="0"/>
          </a:p>
          <a:p>
            <a:r>
              <a:rPr lang="en-US" sz="2400" dirty="0" smtClean="0"/>
              <a:t>Joints become inflamed</a:t>
            </a:r>
          </a:p>
          <a:p>
            <a:pPr marL="137160" indent="0">
              <a:buNone/>
            </a:pPr>
            <a:endParaRPr lang="en-US" sz="2400" dirty="0" smtClean="0"/>
          </a:p>
          <a:p>
            <a:r>
              <a:rPr lang="en-US" sz="2400" dirty="0" smtClean="0"/>
              <a:t>Inflammation is the immune system’s natural response to infection and threats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24000"/>
            <a:ext cx="2971799" cy="20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9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Inflammatory Bowel Disease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Inflammation of your digestive track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Can be painful and lead to life threatening complications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Symptoms usually develop over time rather than suddenly 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The two most common forms of inflammatory Bowel Disease is Ulcerative Colitis and Crohn’s Disease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5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Crohn’s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Affects the end of the small bowel and the beginning of the large bowel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Symptoms include persistent diarhea, abdominal pains, and fever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The most common complication is blockage of the intestine due to swelling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Two-thirds of patients with the disease will require surgery at some point during their lives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Ulcerative colitis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Limited to the large bowel (The colon)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Approximately half of all patients have mild symptoms</a:t>
            </a:r>
          </a:p>
          <a:p>
            <a:pPr marL="13716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Others may experience abdominal cramping, bloody diarrhea, and nausea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Symptoms tend to come and go with long periods in between flare-ups</a:t>
            </a:r>
          </a:p>
          <a:p>
            <a:pPr marL="13716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Medical therapy is recommended yet surgery may be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211</TotalTime>
  <Words>412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Diseases of the immune system</vt:lpstr>
      <vt:lpstr>Diseases of the Immune System</vt:lpstr>
      <vt:lpstr>Autoimmune Disorder</vt:lpstr>
      <vt:lpstr>Allergens</vt:lpstr>
      <vt:lpstr>Asthma </vt:lpstr>
      <vt:lpstr>Rheumatoid Athritis </vt:lpstr>
      <vt:lpstr>Inflammatory Bowel Disease </vt:lpstr>
      <vt:lpstr>Crohn’s Disease</vt:lpstr>
      <vt:lpstr>Ulcerative colitis</vt:lpstr>
      <vt:lpstr>Quick Quiz</vt:lpstr>
      <vt:lpstr>Work cited </vt:lpstr>
    </vt:vector>
  </TitlesOfParts>
  <Company>North Haven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of the Immune System</dc:title>
  <dc:creator>Administrator</dc:creator>
  <cp:lastModifiedBy>Cappiello.Jacqueline</cp:lastModifiedBy>
  <cp:revision>23</cp:revision>
  <cp:lastPrinted>2014-06-06T17:23:05Z</cp:lastPrinted>
  <dcterms:created xsi:type="dcterms:W3CDTF">2014-04-08T17:19:25Z</dcterms:created>
  <dcterms:modified xsi:type="dcterms:W3CDTF">2014-06-06T17:25:21Z</dcterms:modified>
</cp:coreProperties>
</file>