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0" r:id="rId3"/>
    <p:sldId id="277" r:id="rId4"/>
    <p:sldId id="257" r:id="rId5"/>
    <p:sldId id="278" r:id="rId6"/>
    <p:sldId id="279" r:id="rId7"/>
    <p:sldId id="267" r:id="rId8"/>
    <p:sldId id="281" r:id="rId9"/>
    <p:sldId id="265" r:id="rId10"/>
    <p:sldId id="258" r:id="rId11"/>
    <p:sldId id="259" r:id="rId12"/>
    <p:sldId id="260" r:id="rId13"/>
    <p:sldId id="261" r:id="rId14"/>
    <p:sldId id="266" r:id="rId15"/>
    <p:sldId id="274" r:id="rId16"/>
    <p:sldId id="280" r:id="rId17"/>
    <p:sldId id="276" r:id="rId18"/>
    <p:sldId id="262" r:id="rId19"/>
    <p:sldId id="263" r:id="rId20"/>
    <p:sldId id="264" r:id="rId21"/>
    <p:sldId id="275" r:id="rId22"/>
    <p:sldId id="273" r:id="rId23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68" autoAdjust="0"/>
    <p:restoredTop sz="94660"/>
  </p:normalViewPr>
  <p:slideViewPr>
    <p:cSldViewPr>
      <p:cViewPr varScale="1">
        <p:scale>
          <a:sx n="69" d="100"/>
          <a:sy n="69" d="100"/>
        </p:scale>
        <p:origin x="-130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A5DD6E-1036-477D-92F8-7DDA0155B15F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DA1FA-AD29-45B7-8D11-BC37161BD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052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E5E4F-5E67-43C6-8484-224A2EB9F4D3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932D4-148E-41D0-838F-255ABF62A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81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http://www.cmu.edu/gelfand/k12-teachers/polymers/natural-synthetic-polymers/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932D4-148E-41D0-838F-255ABF62AAD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7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33723D-D1FA-4562-A9C2-F1B90D7EF261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0236568-B3B4-42C0-84D4-9F5526F036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33723D-D1FA-4562-A9C2-F1B90D7EF261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236568-B3B4-42C0-84D4-9F5526F036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33723D-D1FA-4562-A9C2-F1B90D7EF261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236568-B3B4-42C0-84D4-9F5526F036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33723D-D1FA-4562-A9C2-F1B90D7EF261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236568-B3B4-42C0-84D4-9F5526F036E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33723D-D1FA-4562-A9C2-F1B90D7EF261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236568-B3B4-42C0-84D4-9F5526F036E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33723D-D1FA-4562-A9C2-F1B90D7EF261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236568-B3B4-42C0-84D4-9F5526F036E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33723D-D1FA-4562-A9C2-F1B90D7EF261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236568-B3B4-42C0-84D4-9F5526F036E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33723D-D1FA-4562-A9C2-F1B90D7EF261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236568-B3B4-42C0-84D4-9F5526F036E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33723D-D1FA-4562-A9C2-F1B90D7EF261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236568-B3B4-42C0-84D4-9F5526F036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133723D-D1FA-4562-A9C2-F1B90D7EF261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236568-B3B4-42C0-84D4-9F5526F036E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33723D-D1FA-4562-A9C2-F1B90D7EF261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0236568-B3B4-42C0-84D4-9F5526F036E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133723D-D1FA-4562-A9C2-F1B90D7EF261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0236568-B3B4-42C0-84D4-9F5526F036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wmf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wmf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1.jpeg"/><Relationship Id="rId7" Type="http://schemas.openxmlformats.org/officeDocument/2006/relationships/image" Target="../media/image33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borg.com/~dave2/peanuts.gif" TargetMode="External"/><Relationship Id="rId11" Type="http://schemas.openxmlformats.org/officeDocument/2006/relationships/image" Target="../media/image37.png"/><Relationship Id="rId5" Type="http://schemas.openxmlformats.org/officeDocument/2006/relationships/image" Target="../media/image32.jpeg"/><Relationship Id="rId10" Type="http://schemas.openxmlformats.org/officeDocument/2006/relationships/image" Target="../media/image36.jpeg"/><Relationship Id="rId4" Type="http://schemas.openxmlformats.org/officeDocument/2006/relationships/hyperlink" Target="http://www.inspection.gc.ca/english/fssa/labeti/nutrikit/images/sectf18e.jpg" TargetMode="External"/><Relationship Id="rId9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Carbon Based Polymers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Fleming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59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81200"/>
            <a:ext cx="2438400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930400" y="1066800"/>
            <a:ext cx="50228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 u="sng"/>
              <a:t>Polyethylene (PE)</a:t>
            </a:r>
          </a:p>
          <a:p>
            <a:pPr algn="ctr" eaLnBrk="1" hangingPunct="1"/>
            <a:r>
              <a:rPr lang="en-US" altLang="en-US" sz="1800"/>
              <a:t>used for:   flexible bottles, ice trays, plastic bags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28600" y="204788"/>
            <a:ext cx="88217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/>
              <a:t>Some examples of synthetic polymer structures: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419600"/>
            <a:ext cx="4983163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PETE plastic bott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066800"/>
            <a:ext cx="117157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HDPE plastic bottl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743200"/>
            <a:ext cx="120967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 descr="LDPE plastic bottl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419600"/>
            <a:ext cx="11811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0" descr="polyethylene container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25146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2" descr="Polyethylen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140493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4" descr="Polyethylene_High_density_Polypropylene_Shopping_Bag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5400"/>
            <a:ext cx="1981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08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95400"/>
            <a:ext cx="2438400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676400" y="304800"/>
            <a:ext cx="5181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 u="sng"/>
              <a:t>Polyvinyl Chloride (PVC)</a:t>
            </a:r>
            <a:r>
              <a:rPr lang="en-US" altLang="en-US" sz="1800"/>
              <a:t>  </a:t>
            </a:r>
          </a:p>
          <a:p>
            <a:pPr algn="ctr" eaLnBrk="1" hangingPunct="1"/>
            <a:r>
              <a:rPr lang="en-US" altLang="en-US" sz="1800"/>
              <a:t>used for: pipes, bottles, CD’s, computer housings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038600"/>
            <a:ext cx="5838825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Polyvinyl Chloride plastic bott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524000"/>
            <a:ext cx="12001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7" descr="pv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16986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9" descr="PVC_Fenc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1" descr="PVC_Transparent_Cosmetic_Ba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15621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783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95400"/>
            <a:ext cx="246856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752600" y="304800"/>
            <a:ext cx="51498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 u="sng"/>
              <a:t>Polypropylene (PP)</a:t>
            </a:r>
          </a:p>
          <a:p>
            <a:pPr algn="ctr" eaLnBrk="1" hangingPunct="1"/>
            <a:r>
              <a:rPr lang="en-US" altLang="en-US" sz="1800"/>
              <a:t>used for:  rope, luggage, carpet, film, polar fleece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343400"/>
            <a:ext cx="5434013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7058025" y="4267200"/>
            <a:ext cx="1525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propylene</a:t>
            </a:r>
          </a:p>
        </p:txBody>
      </p:sp>
      <p:pic>
        <p:nvPicPr>
          <p:cNvPr id="12294" name="Picture 6" descr="Polypropylene plastic bott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524000"/>
            <a:ext cx="11715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0" descr="Polypropylene_Film_Twin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2" descr="Polypropylene-Trolley-Case-1804253090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4" descr="cleaner-knives-polypropyle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1609725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6" descr="woven-polypropylene-bags-color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1131888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220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447800"/>
            <a:ext cx="21685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143000" y="381000"/>
            <a:ext cx="68643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 u="sng"/>
              <a:t>Polystyrene (PS)</a:t>
            </a:r>
          </a:p>
          <a:p>
            <a:pPr algn="ctr" eaLnBrk="1" hangingPunct="1"/>
            <a:r>
              <a:rPr lang="en-US" altLang="en-US" sz="1800"/>
              <a:t>used for:  toys, packaging, egg cartons, flotation devices, hot cups</a:t>
            </a:r>
          </a:p>
        </p:txBody>
      </p:sp>
      <p:pic>
        <p:nvPicPr>
          <p:cNvPr id="13316" name="Picture 4" descr="Polystyrene plastic bot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676400"/>
            <a:ext cx="12096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8" descr="See full size imag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81400"/>
            <a:ext cx="1371600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0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81400"/>
            <a:ext cx="12033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2" descr="S0155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00600"/>
            <a:ext cx="16573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4" descr="87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2471738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6" descr="asty3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9530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8" descr="styrenes holding hand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181600"/>
            <a:ext cx="44196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27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eaLnBrk="1" hangingPunct="1"/>
            <a:r>
              <a:rPr lang="en-US" altLang="en-US" smtClean="0"/>
              <a:t>Gelatin in gummi worms and gummi bears are made from natural polymers! </a:t>
            </a:r>
          </a:p>
          <a:p>
            <a:pPr eaLnBrk="1" hangingPunct="1"/>
            <a:r>
              <a:rPr lang="en-US" altLang="en-US" smtClean="0"/>
              <a:t>Bubble gum contains styrene butadiene rubber!</a:t>
            </a:r>
          </a:p>
          <a:p>
            <a:pPr eaLnBrk="1" hangingPunct="1"/>
            <a:r>
              <a:rPr lang="en-US" altLang="en-US" smtClean="0"/>
              <a:t>Carbohydrates (starches) and proteins are examples of natural polymers!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/>
              <a:t>Some Natural Polymers in Food…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0" y="4157663"/>
            <a:ext cx="1968500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Gummy_bea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67200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9" descr="Protein_Dynamics_Cytochrome_C_2NEW_small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105400"/>
            <a:ext cx="182880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 Box 11"/>
          <p:cNvSpPr txBox="1">
            <a:spLocks noChangeArrowheads="1"/>
          </p:cNvSpPr>
          <p:nvPr/>
        </p:nvSpPr>
        <p:spPr bwMode="auto">
          <a:xfrm>
            <a:off x="3810000" y="4114800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natural polymers</a:t>
            </a:r>
          </a:p>
        </p:txBody>
      </p:sp>
      <p:sp>
        <p:nvSpPr>
          <p:cNvPr id="18440" name="Line 13"/>
          <p:cNvSpPr>
            <a:spLocks noChangeShapeType="1"/>
          </p:cNvSpPr>
          <p:nvPr/>
        </p:nvSpPr>
        <p:spPr bwMode="auto">
          <a:xfrm flipH="1">
            <a:off x="4114800" y="4572000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441" name="Picture 14" descr="imag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648200"/>
            <a:ext cx="17526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Line 15"/>
          <p:cNvSpPr>
            <a:spLocks noChangeShapeType="1"/>
          </p:cNvSpPr>
          <p:nvPr/>
        </p:nvSpPr>
        <p:spPr bwMode="auto">
          <a:xfrm>
            <a:off x="4724400" y="45720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2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a monomer?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>
                <a:solidFill>
                  <a:srgbClr val="FF0000"/>
                </a:solidFill>
              </a:rPr>
              <a:t>A single unit that makes up a polymer.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What is a polymer?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 smtClean="0">
                <a:solidFill>
                  <a:srgbClr val="FF0000"/>
                </a:solidFill>
              </a:rPr>
              <a:t>Large molecule composed of monomers. Can be synthetic or natural.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Polymer Recall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69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_________________ is a chemical process by which monomers are added together to form a polymer.</a:t>
            </a:r>
          </a:p>
          <a:p>
            <a:endParaRPr lang="en-US" dirty="0"/>
          </a:p>
          <a:p>
            <a:pPr marL="109728" indent="0">
              <a:buNone/>
            </a:pPr>
            <a:r>
              <a:rPr lang="en-US" dirty="0" smtClean="0"/>
              <a:t> </a:t>
            </a:r>
            <a:endParaRPr lang="en-US" dirty="0" smtClean="0">
              <a:solidFill>
                <a:srgbClr val="FF0000"/>
              </a:solidFill>
            </a:endParaRPr>
          </a:p>
          <a:p>
            <a:pPr marL="109728" indent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Polymerization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Polymer Recall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0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are two different types of polymers?  </a:t>
            </a:r>
            <a:endParaRPr lang="en-US" dirty="0"/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The two different types of polymers are natural and synthetic.</a:t>
            </a:r>
          </a:p>
          <a:p>
            <a:pPr marL="109728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Which type of polymer is derived from petroleum oil? Provide an example of this type of polymer.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Synthetic polymers are derived from oil. An example of a synthetic polymer is polyethylene.</a:t>
            </a:r>
          </a:p>
          <a:p>
            <a:pPr marL="109728" indent="0">
              <a:buNone/>
            </a:pPr>
            <a:r>
              <a:rPr lang="en-US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Polymer Recall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81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800" smtClean="0"/>
              <a:t>Vulcanizing Rubber to make it more flexible, tougher and temperature resistant and involves adding Sulfur atoms to create cross-links.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915400" cy="368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245100"/>
            <a:ext cx="40386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23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Properties are determined by the structure of the molecules and depend on: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	-type of monomers used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	-chain length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	-branching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	-degree of cross-linking</a:t>
            </a:r>
          </a:p>
          <a:p>
            <a:pPr eaLnBrk="1" hangingPunct="1">
              <a:buFontTx/>
              <a:buNone/>
            </a:pPr>
            <a:endParaRPr lang="en-US" altLang="en-US" smtClean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Properties of Polymers</a:t>
            </a:r>
          </a:p>
        </p:txBody>
      </p:sp>
    </p:spTree>
    <p:extLst>
      <p:ext uri="{BB962C8B-B14F-4D97-AF65-F5344CB8AC3E}">
        <p14:creationId xmlns:p14="http://schemas.microsoft.com/office/powerpoint/2010/main" val="154562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 15.  Explain the general formation and structure of carbon-based polymers, including synthetic polymers, such as polyethylene, and biopolymers, such as carbohydrate. 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Standard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9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0"/>
            <a:ext cx="5705475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95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vulcanization?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dirty="0" smtClean="0">
                <a:solidFill>
                  <a:srgbClr val="FF0000"/>
                </a:solidFill>
              </a:rPr>
              <a:t>The process by which sulfur is used to cross-link carbon chains.  Used to make tires. 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457200" indent="-457200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Polymer Recall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12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three structures that affect properties of polymers?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Chain Length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Branching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Amount of cross-linking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Polymer Recall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48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 monomer and what is a polymer?</a:t>
            </a:r>
          </a:p>
          <a:p>
            <a:pPr marL="109728" indent="0">
              <a:buNone/>
            </a:pP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What is the difference between a biopolymer and a synthetic polymer?</a:t>
            </a:r>
          </a:p>
          <a:p>
            <a:endParaRPr lang="en-US" dirty="0"/>
          </a:p>
          <a:p>
            <a:pPr marL="109728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80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81534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286000" y="268288"/>
            <a:ext cx="50815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4000"/>
              <a:t>What are “polymers”?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04800" y="3352800"/>
            <a:ext cx="8382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dirty="0" smtClean="0"/>
              <a:t> </a:t>
            </a:r>
            <a:r>
              <a:rPr lang="en-US" altLang="en-US" sz="3200" b="1" u="sng" dirty="0" smtClean="0"/>
              <a:t>polymer</a:t>
            </a:r>
            <a:r>
              <a:rPr lang="en-US" altLang="en-US" sz="3200" dirty="0" smtClean="0"/>
              <a:t>- </a:t>
            </a:r>
            <a:r>
              <a:rPr lang="en-US" altLang="en-US" sz="3200" dirty="0"/>
              <a:t>is a large molecule that is created when monomers are joined together. </a:t>
            </a:r>
            <a:r>
              <a:rPr lang="en-US" altLang="en-US" sz="3200" dirty="0" smtClean="0"/>
              <a:t> </a:t>
            </a:r>
          </a:p>
          <a:p>
            <a:pPr eaLnBrk="1" hangingPunct="1"/>
            <a:endParaRPr lang="en-US" altLang="en-US" sz="3200" dirty="0"/>
          </a:p>
          <a:p>
            <a:pPr eaLnBrk="1" hangingPunct="1"/>
            <a:r>
              <a:rPr lang="en-US" altLang="en-US" sz="3200" b="1" u="sng" dirty="0" smtClean="0"/>
              <a:t>monomer</a:t>
            </a:r>
            <a:r>
              <a:rPr lang="en-US" altLang="en-US" sz="3200" dirty="0" smtClean="0"/>
              <a:t> -is </a:t>
            </a:r>
            <a:r>
              <a:rPr lang="en-US" altLang="en-US" sz="3200" dirty="0"/>
              <a:t>a single unit that is used to build a polymer. Polymers may be naturally occurring or man-made (synthetic).</a:t>
            </a:r>
          </a:p>
        </p:txBody>
      </p:sp>
    </p:spTree>
    <p:extLst>
      <p:ext uri="{BB962C8B-B14F-4D97-AF65-F5344CB8AC3E}">
        <p14:creationId xmlns:p14="http://schemas.microsoft.com/office/powerpoint/2010/main" val="180366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Chemical reaction in which monomers are added together to form a polymer.</a:t>
            </a:r>
          </a:p>
          <a:p>
            <a:endParaRPr lang="en-US" dirty="0" smtClean="0"/>
          </a:p>
          <a:p>
            <a:r>
              <a:rPr lang="en-US" dirty="0" smtClean="0"/>
              <a:t>Reactants (Start With): Two or more monomers</a:t>
            </a:r>
          </a:p>
          <a:p>
            <a:endParaRPr lang="en-US" dirty="0"/>
          </a:p>
          <a:p>
            <a:r>
              <a:rPr lang="en-US" dirty="0" smtClean="0"/>
              <a:t>Products (End With): Polymer and Water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Polymerization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0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738037"/>
            <a:ext cx="6858000" cy="401216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Polymerization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02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3276600"/>
            <a:ext cx="8915400" cy="31543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Polymers at the movies…. </a:t>
            </a:r>
            <a:r>
              <a:rPr lang="en-US" altLang="en-US" smtClean="0">
                <a:solidFill>
                  <a:srgbClr val="FF0000"/>
                </a:solidFill>
              </a:rPr>
              <a:t>Nylon </a:t>
            </a:r>
            <a:r>
              <a:rPr lang="en-US" altLang="en-US" smtClean="0"/>
              <a:t>carpet, </a:t>
            </a:r>
            <a:r>
              <a:rPr lang="en-US" altLang="en-US" smtClean="0">
                <a:solidFill>
                  <a:srgbClr val="FF0000"/>
                </a:solidFill>
              </a:rPr>
              <a:t>polyester</a:t>
            </a:r>
            <a:r>
              <a:rPr lang="en-US" altLang="en-US" smtClean="0"/>
              <a:t> and </a:t>
            </a:r>
            <a:r>
              <a:rPr lang="en-US" altLang="en-US" smtClean="0">
                <a:solidFill>
                  <a:srgbClr val="FF0000"/>
                </a:solidFill>
              </a:rPr>
              <a:t>acrylic</a:t>
            </a:r>
            <a:r>
              <a:rPr lang="en-US" altLang="en-US" smtClean="0"/>
              <a:t> seats, </a:t>
            </a:r>
            <a:r>
              <a:rPr lang="en-US" altLang="en-US" smtClean="0">
                <a:solidFill>
                  <a:srgbClr val="FF0000"/>
                </a:solidFill>
              </a:rPr>
              <a:t>polyester</a:t>
            </a:r>
            <a:r>
              <a:rPr lang="en-US" altLang="en-US" smtClean="0"/>
              <a:t> curtains, </a:t>
            </a:r>
            <a:r>
              <a:rPr lang="en-US" altLang="en-US" smtClean="0">
                <a:solidFill>
                  <a:srgbClr val="FF0000"/>
                </a:solidFill>
              </a:rPr>
              <a:t>nylon</a:t>
            </a:r>
            <a:r>
              <a:rPr lang="en-US" altLang="en-US" smtClean="0"/>
              <a:t> screen, </a:t>
            </a:r>
            <a:r>
              <a:rPr lang="en-US" altLang="en-US" smtClean="0">
                <a:solidFill>
                  <a:srgbClr val="FF0000"/>
                </a:solidFill>
              </a:rPr>
              <a:t>polyester</a:t>
            </a:r>
            <a:r>
              <a:rPr lang="en-US" altLang="en-US" smtClean="0"/>
              <a:t> film strip, waxy </a:t>
            </a:r>
            <a:r>
              <a:rPr lang="en-US" altLang="en-US" smtClean="0">
                <a:solidFill>
                  <a:srgbClr val="FF0000"/>
                </a:solidFill>
              </a:rPr>
              <a:t>polyethylene</a:t>
            </a:r>
            <a:r>
              <a:rPr lang="en-US" altLang="en-US" smtClean="0"/>
              <a:t> popcorn tub, </a:t>
            </a:r>
            <a:r>
              <a:rPr lang="en-US" altLang="en-US" smtClean="0">
                <a:solidFill>
                  <a:srgbClr val="FF0000"/>
                </a:solidFill>
              </a:rPr>
              <a:t>starch </a:t>
            </a:r>
            <a:r>
              <a:rPr lang="en-US" altLang="en-US" smtClean="0"/>
              <a:t>in popcorn, </a:t>
            </a:r>
            <a:r>
              <a:rPr lang="en-US" altLang="en-US" smtClean="0">
                <a:solidFill>
                  <a:srgbClr val="FF0000"/>
                </a:solidFill>
              </a:rPr>
              <a:t>polystyrene</a:t>
            </a:r>
            <a:r>
              <a:rPr lang="en-US" altLang="en-US" smtClean="0"/>
              <a:t> cups, </a:t>
            </a:r>
            <a:r>
              <a:rPr lang="en-US" altLang="en-US" smtClean="0">
                <a:solidFill>
                  <a:srgbClr val="FF0000"/>
                </a:solidFill>
              </a:rPr>
              <a:t>plastic</a:t>
            </a:r>
            <a:r>
              <a:rPr lang="en-US" altLang="en-US" smtClean="0"/>
              <a:t> M&amp;M bag, </a:t>
            </a:r>
            <a:r>
              <a:rPr lang="en-US" altLang="en-US" smtClean="0">
                <a:solidFill>
                  <a:srgbClr val="FF0000"/>
                </a:solidFill>
              </a:rPr>
              <a:t>protein</a:t>
            </a:r>
            <a:r>
              <a:rPr lang="en-US" altLang="en-US" smtClean="0"/>
              <a:t> in hotdogs, </a:t>
            </a:r>
            <a:r>
              <a:rPr lang="en-US" altLang="en-US" smtClean="0">
                <a:solidFill>
                  <a:srgbClr val="FF0000"/>
                </a:solidFill>
              </a:rPr>
              <a:t>gelatin</a:t>
            </a:r>
            <a:r>
              <a:rPr lang="en-US" altLang="en-US" smtClean="0"/>
              <a:t> in gummy bears, </a:t>
            </a:r>
            <a:r>
              <a:rPr lang="en-US" altLang="en-US" smtClean="0">
                <a:solidFill>
                  <a:srgbClr val="FF0000"/>
                </a:solidFill>
              </a:rPr>
              <a:t>paraffin</a:t>
            </a:r>
            <a:r>
              <a:rPr lang="en-US" altLang="en-US" smtClean="0"/>
              <a:t> in Junior Mints, sticky stuff on the floor made of soda, butter, Skittles, Milk Duds and more…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48200" y="274638"/>
            <a:ext cx="4038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/>
              <a:t>Polymers are everywhere!!!</a:t>
            </a:r>
          </a:p>
        </p:txBody>
      </p:sp>
      <p:pic>
        <p:nvPicPr>
          <p:cNvPr id="19460" name="Picture 4" descr="molecu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4191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6" descr="A teflon hot d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447800"/>
            <a:ext cx="20193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8" descr="popcorn made from starch molecu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00200"/>
            <a:ext cx="132397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4" name="Picture 10" descr="Polymers on the Flo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886200"/>
            <a:ext cx="2286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64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Biopolymers </a:t>
            </a:r>
          </a:p>
          <a:p>
            <a:pPr lvl="1"/>
            <a:r>
              <a:rPr lang="en-US" dirty="0" smtClean="0"/>
              <a:t>Polymers that occur in nature and exist within living things.</a:t>
            </a:r>
          </a:p>
          <a:p>
            <a:pPr lvl="1"/>
            <a:endParaRPr lang="en-US" dirty="0"/>
          </a:p>
          <a:p>
            <a:r>
              <a:rPr lang="en-US" dirty="0" smtClean="0"/>
              <a:t>Synthetic Polymers </a:t>
            </a:r>
          </a:p>
          <a:p>
            <a:pPr lvl="1"/>
            <a:r>
              <a:rPr lang="en-US" dirty="0" smtClean="0"/>
              <a:t>Polymers that come from petroleum oil.</a:t>
            </a:r>
          </a:p>
          <a:p>
            <a:pPr lvl="1"/>
            <a:r>
              <a:rPr lang="en-US" dirty="0" smtClean="0"/>
              <a:t>Made by scientists or engineers.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(Bio) Vs. Synthetic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45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Natural (Bio) </a:t>
            </a:r>
            <a:r>
              <a:rPr lang="en-US" altLang="en-US" dirty="0" smtClean="0"/>
              <a:t>and Synthetic Polymers</a:t>
            </a: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8153400" cy="494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15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1479</TotalTime>
  <Words>546</Words>
  <Application>Microsoft Office PowerPoint</Application>
  <PresentationFormat>On-screen Show (4:3)</PresentationFormat>
  <Paragraphs>87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Concourse</vt:lpstr>
      <vt:lpstr>Carbon Based Polymers</vt:lpstr>
      <vt:lpstr>Content Standard </vt:lpstr>
      <vt:lpstr>Essential Questions </vt:lpstr>
      <vt:lpstr>PowerPoint Presentation</vt:lpstr>
      <vt:lpstr>Polymerization </vt:lpstr>
      <vt:lpstr>Polymerization </vt:lpstr>
      <vt:lpstr>Polymers are everywhere!!!</vt:lpstr>
      <vt:lpstr>Natural (Bio) Vs. Synthetic</vt:lpstr>
      <vt:lpstr>Natural (Bio) and Synthetic Polymers</vt:lpstr>
      <vt:lpstr>PowerPoint Presentation</vt:lpstr>
      <vt:lpstr>PowerPoint Presentation</vt:lpstr>
      <vt:lpstr>PowerPoint Presentation</vt:lpstr>
      <vt:lpstr>PowerPoint Presentation</vt:lpstr>
      <vt:lpstr>Some Natural Polymers in Food…</vt:lpstr>
      <vt:lpstr>Carbon Polymer Recall</vt:lpstr>
      <vt:lpstr>Carbon Polymer Recall</vt:lpstr>
      <vt:lpstr>Carbon Polymer Recall</vt:lpstr>
      <vt:lpstr>Vulcanizing Rubber to make it more flexible, tougher and temperature resistant and involves adding Sulfur atoms to create cross-links.</vt:lpstr>
      <vt:lpstr>Properties of Polymers</vt:lpstr>
      <vt:lpstr>PowerPoint Presentation</vt:lpstr>
      <vt:lpstr>Carbon Polymer Recall</vt:lpstr>
      <vt:lpstr>Carbon Polymer Recall</vt:lpstr>
    </vt:vector>
  </TitlesOfParts>
  <Company>North Haven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Carbon Based Polymers</dc:title>
  <dc:creator>Fleming.Daniel</dc:creator>
  <cp:lastModifiedBy>Fleming.Daniel</cp:lastModifiedBy>
  <cp:revision>18</cp:revision>
  <cp:lastPrinted>2014-04-01T13:58:51Z</cp:lastPrinted>
  <dcterms:created xsi:type="dcterms:W3CDTF">2014-04-01T13:55:14Z</dcterms:created>
  <dcterms:modified xsi:type="dcterms:W3CDTF">2015-04-08T17:55:52Z</dcterms:modified>
</cp:coreProperties>
</file>