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5" r:id="rId10"/>
    <p:sldId id="268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509081">
            <a:off x="742816" y="1361785"/>
            <a:ext cx="7772400" cy="2242895"/>
          </a:xfrm>
        </p:spPr>
        <p:txBody>
          <a:bodyPr/>
          <a:lstStyle/>
          <a:p>
            <a:r>
              <a:rPr lang="en-US" dirty="0" smtClean="0"/>
              <a:t>Safety Hazards</a:t>
            </a:r>
            <a:br>
              <a:rPr lang="en-US" dirty="0" smtClean="0"/>
            </a:br>
            <a:r>
              <a:rPr lang="en-US" sz="2000" i="1" dirty="0" smtClean="0"/>
              <a:t>Identify safety hazards in the kitchen</a:t>
            </a:r>
            <a:endParaRPr lang="en-US" sz="20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886200"/>
            <a:ext cx="6400800" cy="1752600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solidFill>
                  <a:srgbClr val="00B050"/>
                </a:solidFill>
                <a:latin typeface="Bodoni MT" panose="02070603080606020203" pitchFamily="18" charset="0"/>
              </a:rPr>
              <a:t>DO NOW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List as many ways you can that how accidents happen in the kitchen</a:t>
            </a:r>
            <a:endParaRPr lang="en-US" dirty="0">
              <a:solidFill>
                <a:srgbClr val="00B050"/>
              </a:solidFill>
            </a:endParaRPr>
          </a:p>
        </p:txBody>
      </p:sp>
      <p:pic>
        <p:nvPicPr>
          <p:cNvPr id="1026" name="Picture 2" descr="C:\Users\studentwh\AppData\Local\Microsoft\Windows\Temporary Internet Files\Content.IE5\SXIIQWHE\MC90015045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24000"/>
            <a:ext cx="1492301" cy="1792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3026263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Recap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accidents can be prevented</a:t>
            </a:r>
          </a:p>
          <a:p>
            <a:r>
              <a:rPr lang="en-US" dirty="0"/>
              <a:t>By Learning safe methods for working in the kitchen, you can avoid most cuts, falls, burns, fires, electrical shocks, poisonings, choking incidents, and other hazards</a:t>
            </a:r>
          </a:p>
          <a:p>
            <a:r>
              <a:rPr lang="en-US" dirty="0"/>
              <a:t>A fire action plan can help to respond quickly and calmly when a fire starts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552330"/>
      </p:ext>
    </p:extLst>
  </p:cSld>
  <p:clrMapOvr>
    <a:masterClrMapping/>
  </p:clrMapOvr>
  <p:transition spd="slow">
    <p:push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</a:t>
            </a:r>
            <a:r>
              <a:rPr lang="en-US" smtClean="0"/>
              <a:t>your knowledge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Describe </a:t>
            </a:r>
            <a:r>
              <a:rPr lang="en-US" dirty="0"/>
              <a:t>three types of kitchen accidents and explain how to prevent </a:t>
            </a:r>
            <a:r>
              <a:rPr lang="en-US" dirty="0" smtClean="0"/>
              <a:t>them</a:t>
            </a:r>
          </a:p>
          <a:p>
            <a:pPr marL="514350" indent="-514350">
              <a:buAutoNum type="arabicPeriod"/>
            </a:pPr>
            <a:r>
              <a:rPr lang="en-US" dirty="0" smtClean="0"/>
              <a:t>Which is not a safety hazard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/>
              <a:t>An electrical appliance set beside a sink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/>
              <a:t>Damp, padded pot holders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/>
              <a:t>Knives stored in a rack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/>
              <a:t>Dull knives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Explain how to prevent a steam burn when lifting a lid from a pot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List 3 ways poisons can enter your body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Name 3 factors a fire requires to start and burn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Describe how to put out a fire that occurs on the cooktop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T/F ___ You should run chords under rugs so people won’t trip over the cords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Explain why you should not touch a victim of electrical shock with metal or your bare hands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T/F </a:t>
            </a:r>
            <a:r>
              <a:rPr lang="en-US" dirty="0"/>
              <a:t>_____ never mix household cleaning products together because they can produce deadly fumes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T/F_____A dull knife is safer to use than a sharp one.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40005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093828"/>
      </p:ext>
    </p:extLst>
  </p:cSld>
  <p:clrMapOvr>
    <a:masterClrMapping/>
  </p:clrMapOvr>
  <p:transition spd="slow">
    <p:push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 safety hazards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i="1" dirty="0" smtClean="0"/>
              <a:t>Kitchen are warm, inviting places where tasty foods are prepared. However, many dangers lurk there. In fact, more accidents occur in the kitchen than in any other room.</a:t>
            </a:r>
          </a:p>
          <a:p>
            <a:r>
              <a:rPr lang="en-US" b="1" u="sng" dirty="0" smtClean="0">
                <a:solidFill>
                  <a:srgbClr val="7030A0"/>
                </a:solidFill>
              </a:rPr>
              <a:t>Thousands of people are hurt in kitchen accidents every year</a:t>
            </a:r>
          </a:p>
          <a:p>
            <a:endParaRPr lang="en-US" b="1" u="sng" dirty="0" smtClean="0">
              <a:solidFill>
                <a:srgbClr val="7030A0"/>
              </a:solidFill>
            </a:endParaRPr>
          </a:p>
          <a:p>
            <a:pPr algn="ctr"/>
            <a:r>
              <a:rPr lang="en-US" b="1" u="sng" dirty="0" smtClean="0">
                <a:solidFill>
                  <a:schemeClr val="accent6">
                    <a:lumMod val="75000"/>
                  </a:schemeClr>
                </a:solidFill>
                <a:latin typeface="Bernard MT Condensed" panose="02050806060905020404" pitchFamily="18" charset="0"/>
              </a:rPr>
              <a:t>Types of accidents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Bernard MT Condensed" panose="02050806060905020404" pitchFamily="18" charset="0"/>
              </a:rPr>
              <a:t>Cuts 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Bernard MT Condensed" panose="02050806060905020404" pitchFamily="18" charset="0"/>
              </a:rPr>
              <a:t>Falls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Bernard MT Condensed" panose="02050806060905020404" pitchFamily="18" charset="0"/>
              </a:rPr>
              <a:t>Burns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Bernard MT Condensed" panose="02050806060905020404" pitchFamily="18" charset="0"/>
              </a:rPr>
              <a:t>Fires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Bernard MT Condensed" panose="02050806060905020404" pitchFamily="18" charset="0"/>
              </a:rPr>
              <a:t>Electric Shock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Bernard MT Condensed" panose="02050806060905020404" pitchFamily="18" charset="0"/>
              </a:rPr>
              <a:t>Poisonings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Bernard MT Condensed" panose="02050806060905020404" pitchFamily="18" charset="0"/>
              </a:rPr>
              <a:t>Choking</a:t>
            </a:r>
          </a:p>
          <a:p>
            <a:pPr marL="0" indent="0" algn="ctr">
              <a:buNone/>
            </a:pPr>
            <a:endParaRPr lang="en-US" dirty="0" smtClean="0">
              <a:latin typeface="Bernard MT Condensed" panose="02050806060905020404" pitchFamily="18" charset="0"/>
            </a:endParaRPr>
          </a:p>
          <a:p>
            <a:pPr algn="ctr">
              <a:buFont typeface="Wingdings" panose="05000000000000000000" pitchFamily="2" charset="2"/>
              <a:buChar char="Ø"/>
            </a:pPr>
            <a:endParaRPr lang="en-US" dirty="0" smtClean="0">
              <a:latin typeface="Bernard MT Condensed" panose="02050806060905020404" pitchFamily="18" charset="0"/>
            </a:endParaRPr>
          </a:p>
          <a:p>
            <a:r>
              <a:rPr lang="en-US" dirty="0" smtClean="0">
                <a:latin typeface="+mj-lt"/>
              </a:rPr>
              <a:t>Accidents are caused when people don’t know the safe way to work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7170" name="Picture 2" descr="C:\Users\studentwh\AppData\Local\Microsoft\Windows\Temporary Internet Files\Content.IE5\0YJLK502\MC90029088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429000"/>
            <a:ext cx="2679826" cy="1798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studentwh\AppData\Local\Microsoft\Windows\Temporary Internet Files\Content.IE5\0YJLK502\MC90028733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3158" y="2743200"/>
            <a:ext cx="2085551" cy="2450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1280907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Cuts can be caused by many things. Sharp kitchen tools, such as knives, graters, and the blades in the blenders, are the most common cause.</a:t>
            </a:r>
          </a:p>
          <a:p>
            <a:pPr algn="ctr"/>
            <a:r>
              <a:rPr lang="en-US" u="sng" dirty="0" smtClean="0"/>
              <a:t>Safety tips when using a knife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7030A0"/>
                </a:solidFill>
              </a:rPr>
              <a:t>Always pick up a knife by its handle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7030A0"/>
                </a:solidFill>
              </a:rPr>
              <a:t>Keep knives sharp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7030A0"/>
                </a:solidFill>
              </a:rPr>
              <a:t>Cut away from your body and other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7030A0"/>
                </a:solidFill>
              </a:rPr>
              <a:t>Use kitchen knives only to cut food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7030A0"/>
                </a:solidFill>
              </a:rPr>
              <a:t>Wash knives one by one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7030A0"/>
                </a:solidFill>
              </a:rPr>
              <a:t>When loading a dishwasher, place the tips of knives and other sharp tools pointing down in the basket</a:t>
            </a:r>
            <a:endParaRPr lang="en-US" dirty="0">
              <a:solidFill>
                <a:srgbClr val="7030A0"/>
              </a:solidFill>
            </a:endParaRPr>
          </a:p>
        </p:txBody>
      </p:sp>
      <p:pic>
        <p:nvPicPr>
          <p:cNvPr id="2050" name="Picture 2" descr="C:\Users\studentwh\AppData\Local\Microsoft\Windows\Temporary Internet Files\Content.IE5\CAWFLAY5\MC90004886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895600"/>
            <a:ext cx="1840687" cy="2071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5294423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Falls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They are the </a:t>
            </a:r>
            <a:r>
              <a:rPr lang="en-US" dirty="0"/>
              <a:t>most common cause of accidental death in the </a:t>
            </a:r>
            <a:r>
              <a:rPr lang="en-US" dirty="0" smtClean="0"/>
              <a:t>home</a:t>
            </a:r>
          </a:p>
          <a:p>
            <a:pPr marL="0" indent="0" algn="ctr">
              <a:buNone/>
            </a:pPr>
            <a:r>
              <a:rPr lang="en-US" u="sng" dirty="0" smtClean="0"/>
              <a:t>Safety tips</a:t>
            </a:r>
            <a:endParaRPr lang="en-US" u="sng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7030A0"/>
                </a:solidFill>
              </a:rPr>
              <a:t>Keep floors clean and dry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7030A0"/>
                </a:solidFill>
              </a:rPr>
              <a:t>Be sure all rugs have a nonskid backing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7030A0"/>
                </a:solidFill>
              </a:rPr>
              <a:t>Use a sturdy stepladder to reach high shelves</a:t>
            </a:r>
            <a:endParaRPr lang="en-US" dirty="0">
              <a:solidFill>
                <a:srgbClr val="7030A0"/>
              </a:solidFill>
            </a:endParaRPr>
          </a:p>
        </p:txBody>
      </p:sp>
      <p:pic>
        <p:nvPicPr>
          <p:cNvPr id="3074" name="Picture 2" descr="C:\Users\studentwh\AppData\Local\Microsoft\Windows\Temporary Internet Files\Content.IE5\CAWFLAY5\MC90005628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057400"/>
            <a:ext cx="1796796" cy="1784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378578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Can </a:t>
            </a:r>
            <a:r>
              <a:rPr lang="en-US" dirty="0"/>
              <a:t>be caused by hot appliances, hot dishes, and hot </a:t>
            </a:r>
            <a:r>
              <a:rPr lang="en-US" dirty="0" smtClean="0"/>
              <a:t>food</a:t>
            </a:r>
          </a:p>
          <a:p>
            <a:pPr algn="ctr"/>
            <a:r>
              <a:rPr lang="en-US" u="sng" dirty="0" smtClean="0"/>
              <a:t>Safety Tips</a:t>
            </a:r>
            <a:endParaRPr lang="en-US" u="sng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7030A0"/>
                </a:solidFill>
              </a:rPr>
              <a:t>Avoid wearing loose-fitting clothes or long sleeves when you cook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7030A0"/>
                </a:solidFill>
              </a:rPr>
              <a:t>Avoid reaching across a hot surface unit.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7030A0"/>
                </a:solidFill>
              </a:rPr>
              <a:t>Turn the handles of pans toward the back of the range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7030A0"/>
                </a:solidFill>
              </a:rPr>
              <a:t>Open a pan lid by tilting the lid up from the back of the pan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7030A0"/>
                </a:solidFill>
              </a:rPr>
              <a:t>Use a pot holder when picking up hot pots 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275832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every year, fires and smoke kill many people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For a fire to start, you </a:t>
            </a:r>
            <a:r>
              <a:rPr lang="en-US" dirty="0"/>
              <a:t>m</a:t>
            </a:r>
            <a:r>
              <a:rPr lang="en-US" dirty="0" smtClean="0"/>
              <a:t>ust have fuel, heat, and air</a:t>
            </a:r>
          </a:p>
          <a:p>
            <a:pPr marL="0" indent="0" algn="ctr">
              <a:buNone/>
            </a:pPr>
            <a:r>
              <a:rPr lang="en-US" u="sng" dirty="0" smtClean="0"/>
              <a:t>Safety Tips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7030A0"/>
                </a:solidFill>
              </a:rPr>
              <a:t>Store matches and lighters in a secure place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7030A0"/>
                </a:solidFill>
              </a:rPr>
              <a:t>Don’t use aerosol sprays near a hot cooktop or oven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7030A0"/>
                </a:solidFill>
              </a:rPr>
              <a:t>If you smell gas, turn off the range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7030A0"/>
                </a:solidFill>
              </a:rPr>
              <a:t>Install smoke alarms and keep a fire extinguisher handy.</a:t>
            </a:r>
            <a:endParaRPr lang="en-US" dirty="0">
              <a:solidFill>
                <a:srgbClr val="7030A0"/>
              </a:solidFill>
            </a:endParaRPr>
          </a:p>
        </p:txBody>
      </p:sp>
      <p:pic>
        <p:nvPicPr>
          <p:cNvPr id="5123" name="Picture 3" descr="C:\Users\studentwh\AppData\Local\Microsoft\Windows\Temporary Internet Files\Content.IE5\ETWQWCWB\MP90043877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28600"/>
            <a:ext cx="2819400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72612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Electric shock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When electricity passes through you body, it creates heat that causes burns inside your body.</a:t>
            </a:r>
          </a:p>
          <a:p>
            <a:pPr algn="ctr"/>
            <a:r>
              <a:rPr lang="en-US" u="sng" dirty="0" smtClean="0"/>
              <a:t>Safety tips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7030A0"/>
                </a:solidFill>
              </a:rPr>
              <a:t>Worn or damaged plugs and cords can cause shock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7030A0"/>
                </a:solidFill>
              </a:rPr>
              <a:t>Arrange the cord so others won’t trip over it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7030A0"/>
                </a:solidFill>
              </a:rPr>
              <a:t>Don’t overload circuits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7030A0"/>
                </a:solidFill>
              </a:rPr>
              <a:t>Do not place appliances near water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884449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Poisonings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Household cleaning products such as dish washing detergent, ammonia, window cleaner, and bleach are poisons</a:t>
            </a:r>
          </a:p>
          <a:p>
            <a:r>
              <a:rPr lang="en-US" dirty="0" smtClean="0"/>
              <a:t>Poisons can enter your body through 3 routes</a:t>
            </a:r>
          </a:p>
          <a:p>
            <a:pPr lvl="1"/>
            <a:r>
              <a:rPr lang="en-US" dirty="0" smtClean="0"/>
              <a:t>Nose or lungs</a:t>
            </a:r>
          </a:p>
          <a:p>
            <a:pPr lvl="1"/>
            <a:r>
              <a:rPr lang="en-US" dirty="0" smtClean="0"/>
              <a:t>Mouth</a:t>
            </a:r>
          </a:p>
          <a:p>
            <a:pPr lvl="1"/>
            <a:r>
              <a:rPr lang="en-US" dirty="0" smtClean="0"/>
              <a:t>Skin</a:t>
            </a:r>
          </a:p>
          <a:p>
            <a:pPr algn="ctr"/>
            <a:r>
              <a:rPr lang="en-US" u="sng" dirty="0" smtClean="0"/>
              <a:t>Safety tips</a:t>
            </a:r>
            <a:r>
              <a:rPr lang="en-US" dirty="0"/>
              <a:t>	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7030A0"/>
                </a:solidFill>
              </a:rPr>
              <a:t>Use spray products only in well ventilated area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7030A0"/>
                </a:solidFill>
              </a:rPr>
              <a:t>Never mix cleaning products together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7030A0"/>
                </a:solidFill>
              </a:rPr>
              <a:t>Store cleaning products in the containers in which they came.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MR YUK Symbol &gt; a sticker that helps young children recognize poisons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138030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accidents happen?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Many accidents are caused by a chain of events. The first links in the chain lead up to the accidents</a:t>
            </a:r>
          </a:p>
          <a:p>
            <a:r>
              <a:rPr lang="en-US" dirty="0" smtClean="0"/>
              <a:t>Link 1 </a:t>
            </a:r>
          </a:p>
          <a:p>
            <a:pPr lvl="1"/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T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he Setting</a:t>
            </a:r>
          </a:p>
          <a:p>
            <a:r>
              <a:rPr lang="en-US" dirty="0" smtClean="0"/>
              <a:t>Link 2</a:t>
            </a:r>
          </a:p>
          <a:p>
            <a:pPr lvl="1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Careless habit</a:t>
            </a:r>
          </a:p>
          <a:p>
            <a:r>
              <a:rPr lang="en-US" dirty="0" smtClean="0"/>
              <a:t>Link 3</a:t>
            </a:r>
          </a:p>
          <a:p>
            <a:pPr lvl="1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Unsafe action</a:t>
            </a:r>
          </a:p>
          <a:p>
            <a:r>
              <a:rPr lang="en-US" dirty="0" smtClean="0"/>
              <a:t>Link 4</a:t>
            </a:r>
          </a:p>
          <a:p>
            <a:pPr lvl="1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Accident</a:t>
            </a:r>
          </a:p>
          <a:p>
            <a:r>
              <a:rPr lang="en-US" dirty="0" smtClean="0"/>
              <a:t>Link 5</a:t>
            </a:r>
          </a:p>
          <a:p>
            <a:pPr lvl="1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The outcome</a:t>
            </a:r>
          </a:p>
          <a:p>
            <a:pPr marL="0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6147" name="Picture 3" descr="C:\Users\studentwh\AppData\Local\Microsoft\Windows\Temporary Internet Files\Content.IE5\0YJLK502\MC900434681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4737" y="2455862"/>
            <a:ext cx="3852863" cy="3916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1103616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669</Words>
  <Application>Microsoft Office PowerPoint</Application>
  <PresentationFormat>On-screen Show (4:3)</PresentationFormat>
  <Paragraphs>99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Safety Hazards Identify safety hazards in the kitchen</vt:lpstr>
      <vt:lpstr>Identify safety hazards</vt:lpstr>
      <vt:lpstr>Cuts </vt:lpstr>
      <vt:lpstr> Falls </vt:lpstr>
      <vt:lpstr>Burns</vt:lpstr>
      <vt:lpstr>Fire</vt:lpstr>
      <vt:lpstr>Electric shock </vt:lpstr>
      <vt:lpstr>Poisonings</vt:lpstr>
      <vt:lpstr>How do accidents happen?</vt:lpstr>
      <vt:lpstr>Recap </vt:lpstr>
      <vt:lpstr>Check your knowledge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Safety Hazards</dc:title>
  <dc:creator>Kirdzik, Bryan</dc:creator>
  <cp:lastModifiedBy>WHS Student</cp:lastModifiedBy>
  <cp:revision>24</cp:revision>
  <dcterms:created xsi:type="dcterms:W3CDTF">2006-08-16T00:00:00Z</dcterms:created>
  <dcterms:modified xsi:type="dcterms:W3CDTF">2014-12-07T23:21:26Z</dcterms:modified>
</cp:coreProperties>
</file>