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A996-BC1C-4AFD-80E2-AD6631A933D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BE91F-55AC-48C0-9E4B-8D47542B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0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56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03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7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7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43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0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99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26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72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BE91F-55AC-48C0-9E4B-8D47542B2DB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0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0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5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2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6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6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7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1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8B1B-89CA-4DFE-91FB-5FA79B4C1578}" type="datetimeFigureOut">
              <a:rPr lang="en-US" smtClean="0"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386F2-5041-4077-850B-155902D17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9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Bull Run Vocabulary </a:t>
            </a:r>
            <a:br>
              <a:rPr lang="en-US" dirty="0" smtClean="0"/>
            </a:br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581400"/>
            <a:ext cx="6400800" cy="26670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Jenn\AppData\Local\Microsoft\Windows\Temporary Internet Files\Content.IE5\0IMK0TOW\MC9000582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5562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47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/>
              <a:t>Gideon Adams: Chapter 56: pg. </a:t>
            </a:r>
            <a:r>
              <a:rPr lang="en-US" sz="2400" b="1" dirty="0" smtClean="0"/>
              <a:t>95</a:t>
            </a:r>
            <a:r>
              <a:rPr lang="en-US" sz="2400" dirty="0" smtClean="0"/>
              <a:t>- No Vocab. In Ch.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Toby Boyce: Chapter 57: pg. 96</a:t>
            </a:r>
            <a:br>
              <a:rPr lang="en-US" sz="2400" b="1" dirty="0"/>
            </a:br>
            <a:r>
              <a:rPr lang="en-US" sz="2400" dirty="0"/>
              <a:t>20.</a:t>
            </a:r>
            <a:r>
              <a:rPr lang="en-US" sz="2400" u="sng" dirty="0"/>
              <a:t> Griped</a:t>
            </a:r>
            <a:r>
              <a:rPr lang="en-US" sz="2400" dirty="0"/>
              <a:t>: upset 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Edmund </a:t>
            </a:r>
            <a:r>
              <a:rPr lang="en-US" sz="2400" b="1" dirty="0" err="1"/>
              <a:t>Upwing</a:t>
            </a:r>
            <a:r>
              <a:rPr lang="en-US" sz="2400" b="1" dirty="0"/>
              <a:t>: Chapter 58: pg. 97</a:t>
            </a:r>
            <a:r>
              <a:rPr lang="en-US" sz="2400" dirty="0"/>
              <a:t>-No Vocab. In Ch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Flora </a:t>
            </a:r>
            <a:r>
              <a:rPr lang="en-US" sz="2400" b="1" dirty="0"/>
              <a:t>Wheelworth: Chapter 59:  </a:t>
            </a:r>
            <a:r>
              <a:rPr lang="en-US" sz="2400" b="1" dirty="0" smtClean="0"/>
              <a:t>pg. 99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21. </a:t>
            </a:r>
            <a:r>
              <a:rPr lang="en-US" sz="2400" u="sng" dirty="0"/>
              <a:t>Settee</a:t>
            </a:r>
            <a:r>
              <a:rPr lang="en-US" sz="2400" dirty="0"/>
              <a:t>: small couch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22. </a:t>
            </a:r>
            <a:r>
              <a:rPr lang="en-US" sz="2400" u="sng" dirty="0"/>
              <a:t>Solicitude</a:t>
            </a:r>
            <a:r>
              <a:rPr lang="en-US" sz="2400" dirty="0"/>
              <a:t>: care; kindness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/>
              <a:t>Lily Malloy: Chapter 60: pg. </a:t>
            </a:r>
            <a:r>
              <a:rPr lang="en-US" sz="2400" b="1" dirty="0" smtClean="0"/>
              <a:t>101</a:t>
            </a:r>
            <a:r>
              <a:rPr lang="en-US" sz="2400" dirty="0" smtClean="0"/>
              <a:t>- No Vocab. In Ch.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279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7200" b="1" dirty="0" smtClean="0"/>
              <a:t>Toby </a:t>
            </a:r>
            <a:r>
              <a:rPr lang="en-US" sz="7200" b="1" dirty="0"/>
              <a:t>Boyce: Chapter 7: pg. 13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dirty="0" smtClean="0"/>
              <a:t>1</a:t>
            </a:r>
            <a:r>
              <a:rPr lang="en-US" sz="7200" dirty="0"/>
              <a:t>. </a:t>
            </a:r>
            <a:r>
              <a:rPr lang="en-US" sz="7200" u="sng" dirty="0"/>
              <a:t>Fife:</a:t>
            </a:r>
            <a:r>
              <a:rPr lang="en-US" sz="7200" dirty="0"/>
              <a:t> type of flute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2</a:t>
            </a:r>
            <a:r>
              <a:rPr lang="en-US" sz="7200" dirty="0"/>
              <a:t>. </a:t>
            </a:r>
            <a:r>
              <a:rPr lang="en-US" sz="7200" u="sng" dirty="0"/>
              <a:t>Writhe</a:t>
            </a:r>
            <a:r>
              <a:rPr lang="en-US" sz="7200" dirty="0"/>
              <a:t>: turn and twist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Gideon Adams</a:t>
            </a:r>
            <a:r>
              <a:rPr lang="en-US" sz="7200" b="1" dirty="0"/>
              <a:t>: Chapter 8: pg. 15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dirty="0" smtClean="0"/>
              <a:t>3</a:t>
            </a:r>
            <a:r>
              <a:rPr lang="en-US" sz="7200" dirty="0"/>
              <a:t>. </a:t>
            </a:r>
            <a:r>
              <a:rPr lang="en-US" sz="7200" u="sng" dirty="0"/>
              <a:t>Resign myself</a:t>
            </a:r>
            <a:r>
              <a:rPr lang="en-US" sz="7200" dirty="0"/>
              <a:t>: to settle for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4</a:t>
            </a:r>
            <a:r>
              <a:rPr lang="en-US" sz="7200" dirty="0"/>
              <a:t>. </a:t>
            </a:r>
            <a:r>
              <a:rPr lang="en-US" sz="7200" u="sng" dirty="0"/>
              <a:t>Fray</a:t>
            </a:r>
            <a:r>
              <a:rPr lang="en-US" sz="7200" dirty="0"/>
              <a:t>: fight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Virgil </a:t>
            </a:r>
            <a:r>
              <a:rPr lang="en-US" sz="7200" b="1" dirty="0"/>
              <a:t>Peavey: Chapter 9: pg. 17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dirty="0" smtClean="0"/>
              <a:t>5</a:t>
            </a:r>
            <a:r>
              <a:rPr lang="en-US" sz="7200" dirty="0"/>
              <a:t>. </a:t>
            </a:r>
            <a:r>
              <a:rPr lang="en-US" sz="7200" u="sng" dirty="0"/>
              <a:t>Undertow</a:t>
            </a:r>
            <a:r>
              <a:rPr lang="en-US" sz="7200" dirty="0"/>
              <a:t>: air or water currents that can force a person underneath something 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6</a:t>
            </a:r>
            <a:r>
              <a:rPr lang="en-US" sz="7200" dirty="0"/>
              <a:t>. </a:t>
            </a:r>
            <a:r>
              <a:rPr lang="en-US" sz="7200" u="sng" dirty="0"/>
              <a:t>Quarried</a:t>
            </a:r>
            <a:r>
              <a:rPr lang="en-US" sz="7200" dirty="0"/>
              <a:t>: the process of rock taken and cut from the ground 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Nathaniel </a:t>
            </a:r>
            <a:r>
              <a:rPr lang="en-US" sz="7200" b="1" dirty="0"/>
              <a:t>Epp: Chapter 10: pg. 19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dirty="0" smtClean="0"/>
              <a:t>7</a:t>
            </a:r>
            <a:r>
              <a:rPr lang="en-US" sz="7200" dirty="0"/>
              <a:t>. </a:t>
            </a:r>
            <a:r>
              <a:rPr lang="en-US" sz="7200" u="sng" dirty="0"/>
              <a:t>Shank</a:t>
            </a:r>
            <a:r>
              <a:rPr lang="en-US" sz="7200" dirty="0"/>
              <a:t>: part of the lower leg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/>
              <a:t>Shem </a:t>
            </a:r>
            <a:r>
              <a:rPr lang="en-US" sz="7200" b="1" dirty="0"/>
              <a:t>Suggs: Chapter 11: pg. 21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dirty="0" smtClean="0"/>
              <a:t>8. </a:t>
            </a:r>
            <a:r>
              <a:rPr lang="en-US" sz="7200" u="sng" dirty="0"/>
              <a:t>Saber</a:t>
            </a:r>
            <a:r>
              <a:rPr lang="en-US" sz="7200" dirty="0"/>
              <a:t>: a long, thin sword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6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Dietrich Herz: Chapter 12: pg. 23</a:t>
            </a:r>
            <a:r>
              <a:rPr lang="en-US" dirty="0" smtClean="0"/>
              <a:t>- No Vocab. In Ch.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Dr. William Rye: Chapter 13: pg. 25</a:t>
            </a:r>
            <a:br>
              <a:rPr lang="en-US" b="1" dirty="0" smtClean="0"/>
            </a:br>
            <a:r>
              <a:rPr lang="en-US" dirty="0" smtClean="0"/>
              <a:t>9. </a:t>
            </a:r>
            <a:r>
              <a:rPr lang="en-US" u="sng" dirty="0" smtClean="0"/>
              <a:t>Bayonet</a:t>
            </a:r>
            <a:r>
              <a:rPr lang="en-US" dirty="0" smtClean="0"/>
              <a:t>: knife mounted on top of the musket used for hand-to-battles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/>
              <a:t>Lily Malloy: Chapter 14: pg. </a:t>
            </a:r>
            <a:r>
              <a:rPr lang="en-US" b="1" dirty="0" smtClean="0"/>
              <a:t>27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10. </a:t>
            </a:r>
            <a:r>
              <a:rPr lang="en-US" u="sng" dirty="0"/>
              <a:t>Profiteers</a:t>
            </a:r>
            <a:r>
              <a:rPr lang="en-US" dirty="0"/>
              <a:t>: men who sold goods at a higher rate than what they were worth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Toby Boyce: Chapter 15: pg. </a:t>
            </a:r>
            <a:r>
              <a:rPr lang="en-US" b="1" dirty="0" smtClean="0"/>
              <a:t>29</a:t>
            </a:r>
            <a:r>
              <a:rPr lang="en-US" dirty="0" smtClean="0"/>
              <a:t>- No Vocab. In Ch.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James Dacy: Chapter 16: pg. 31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11. </a:t>
            </a:r>
            <a:r>
              <a:rPr lang="en-US" u="sng" dirty="0"/>
              <a:t>Render</a:t>
            </a:r>
            <a:r>
              <a:rPr lang="en-US" dirty="0"/>
              <a:t>: create; </a:t>
            </a:r>
            <a:r>
              <a:rPr lang="en-US" dirty="0" smtClean="0"/>
              <a:t>draw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12. </a:t>
            </a:r>
            <a:r>
              <a:rPr lang="en-US" u="sng" dirty="0"/>
              <a:t>Pantaloons</a:t>
            </a:r>
            <a:r>
              <a:rPr lang="en-US" dirty="0"/>
              <a:t>: baggy </a:t>
            </a:r>
            <a:r>
              <a:rPr lang="en-US" dirty="0" smtClean="0"/>
              <a:t>shorts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13. </a:t>
            </a:r>
            <a:r>
              <a:rPr lang="en-US" u="sng" dirty="0"/>
              <a:t>Foreboding</a:t>
            </a:r>
            <a:r>
              <a:rPr lang="en-US" dirty="0"/>
              <a:t>: fear of what is to come</a:t>
            </a:r>
          </a:p>
        </p:txBody>
      </p:sp>
    </p:spTree>
    <p:extLst>
      <p:ext uri="{BB962C8B-B14F-4D97-AF65-F5344CB8AC3E}">
        <p14:creationId xmlns:p14="http://schemas.microsoft.com/office/powerpoint/2010/main" val="75663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Judah Jenkins: Chapter 17: pg. 33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14. </a:t>
            </a:r>
            <a:r>
              <a:rPr lang="en-US" u="sng" dirty="0"/>
              <a:t>Skulked</a:t>
            </a:r>
            <a:r>
              <a:rPr lang="en-US" dirty="0"/>
              <a:t>: to move cautiously and secretly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General Irvin McDowell: Chapter 18: pg. </a:t>
            </a:r>
            <a:r>
              <a:rPr lang="en-US" b="1" dirty="0" smtClean="0"/>
              <a:t>35</a:t>
            </a:r>
            <a:r>
              <a:rPr lang="en-US" dirty="0" smtClean="0"/>
              <a:t>-No Vocab. In Ch.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Flora Wheelworth: Chapter </a:t>
            </a:r>
            <a:r>
              <a:rPr lang="en-US" b="1" dirty="0" smtClean="0"/>
              <a:t>19:</a:t>
            </a:r>
            <a:r>
              <a:rPr lang="en-US" b="1" dirty="0"/>
              <a:t> </a:t>
            </a:r>
            <a:r>
              <a:rPr lang="en-US" b="1" dirty="0" smtClean="0"/>
              <a:t>pg</a:t>
            </a:r>
            <a:r>
              <a:rPr lang="en-US" b="1" dirty="0"/>
              <a:t>. 37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15. </a:t>
            </a:r>
            <a:r>
              <a:rPr lang="en-US" u="sng" dirty="0"/>
              <a:t>Pillage</a:t>
            </a:r>
            <a:r>
              <a:rPr lang="en-US" dirty="0"/>
              <a:t>: destroy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16. </a:t>
            </a:r>
            <a:r>
              <a:rPr lang="en-US" u="sng" dirty="0"/>
              <a:t>Fretted</a:t>
            </a:r>
            <a:r>
              <a:rPr lang="en-US" dirty="0"/>
              <a:t>: worried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Gideon Adams: Chapter 20: pg. 39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17. </a:t>
            </a:r>
            <a:r>
              <a:rPr lang="en-US" u="sng" dirty="0"/>
              <a:t>Loutish</a:t>
            </a:r>
            <a:r>
              <a:rPr lang="en-US" dirty="0"/>
              <a:t>: cowardly; annoying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Colonel Oliver Brattle: Chapter </a:t>
            </a:r>
            <a:r>
              <a:rPr lang="en-US" b="1" dirty="0" smtClean="0"/>
              <a:t>21: pg</a:t>
            </a:r>
            <a:r>
              <a:rPr lang="en-US" b="1" dirty="0"/>
              <a:t>. 41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18. </a:t>
            </a:r>
            <a:r>
              <a:rPr lang="en-US" u="sng" dirty="0"/>
              <a:t>Meandering</a:t>
            </a:r>
            <a:r>
              <a:rPr lang="en-US" dirty="0"/>
              <a:t>: slowly moving </a:t>
            </a:r>
          </a:p>
        </p:txBody>
      </p:sp>
    </p:spTree>
    <p:extLst>
      <p:ext uri="{BB962C8B-B14F-4D97-AF65-F5344CB8AC3E}">
        <p14:creationId xmlns:p14="http://schemas.microsoft.com/office/powerpoint/2010/main" val="388251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Run Vocabulary: 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A.B. Tilbury: Chapter 22: pg. 43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>1. </a:t>
            </a:r>
            <a:r>
              <a:rPr lang="en-US" u="sng" dirty="0"/>
              <a:t>Standards</a:t>
            </a:r>
            <a:r>
              <a:rPr lang="en-US" dirty="0"/>
              <a:t>: flags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</a:t>
            </a:r>
            <a:r>
              <a:rPr lang="en-US" u="sng" dirty="0"/>
              <a:t> Joshing</a:t>
            </a:r>
            <a:r>
              <a:rPr lang="en-US" dirty="0"/>
              <a:t>: joking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Carlotta King: Chapter 23: pg. </a:t>
            </a:r>
            <a:r>
              <a:rPr lang="en-US" b="1" dirty="0" smtClean="0"/>
              <a:t>45</a:t>
            </a:r>
            <a:r>
              <a:rPr lang="en-US" dirty="0" smtClean="0"/>
              <a:t>-No Vocab. In Ch.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Nathaniel Epp: Chapter 24: pg. 47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3. </a:t>
            </a:r>
            <a:r>
              <a:rPr lang="en-US" u="sng" dirty="0"/>
              <a:t>Traipse</a:t>
            </a:r>
            <a:r>
              <a:rPr lang="en-US" dirty="0"/>
              <a:t>: walk slowly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u="sng" dirty="0"/>
              <a:t>Plumed</a:t>
            </a:r>
            <a:r>
              <a:rPr lang="en-US" dirty="0"/>
              <a:t>: feathered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Virgil Peavey: Chapter 25: pg. 49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5. </a:t>
            </a:r>
            <a:r>
              <a:rPr lang="en-US" u="sng" dirty="0"/>
              <a:t>Larruped</a:t>
            </a:r>
            <a:r>
              <a:rPr lang="en-US" dirty="0"/>
              <a:t>: beaten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u="sng" dirty="0"/>
              <a:t>Forded</a:t>
            </a:r>
            <a:r>
              <a:rPr lang="en-US" dirty="0"/>
              <a:t>: crossed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General Irvin McDowell: Chapter26: </a:t>
            </a:r>
            <a:r>
              <a:rPr lang="en-US" b="1" dirty="0" smtClean="0"/>
              <a:t> pg. </a:t>
            </a:r>
            <a:r>
              <a:rPr lang="en-US" b="1" dirty="0" smtClean="0"/>
              <a:t>51</a:t>
            </a:r>
            <a:r>
              <a:rPr lang="en-US" dirty="0" smtClean="0"/>
              <a:t>- No Vocab. In Ch.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3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Shem Suggs: Chapter 27: pg. 53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7. </a:t>
            </a:r>
            <a:r>
              <a:rPr lang="en-US" u="sng" dirty="0"/>
              <a:t>Jollity</a:t>
            </a:r>
            <a:r>
              <a:rPr lang="en-US" dirty="0"/>
              <a:t>: fun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Gideon Adams: Chapter 28: pg. </a:t>
            </a:r>
            <a:r>
              <a:rPr lang="en-US" b="1" dirty="0" smtClean="0"/>
              <a:t>55</a:t>
            </a:r>
            <a:r>
              <a:rPr lang="en-US" dirty="0" smtClean="0"/>
              <a:t>-No Vocab. In Ch.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Flora Wheelworth: Chapter 29: </a:t>
            </a:r>
            <a:r>
              <a:rPr lang="en-US" b="1" dirty="0" smtClean="0"/>
              <a:t>pg</a:t>
            </a:r>
            <a:r>
              <a:rPr lang="en-US" b="1" dirty="0"/>
              <a:t>. </a:t>
            </a:r>
            <a:r>
              <a:rPr lang="en-US" b="1" dirty="0" smtClean="0"/>
              <a:t>56</a:t>
            </a:r>
            <a:r>
              <a:rPr lang="en-US" dirty="0" smtClean="0"/>
              <a:t>-No Vocab. In Ch.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Edmund Upwing: Chapter </a:t>
            </a:r>
            <a:r>
              <a:rPr lang="en-US" b="1" dirty="0" smtClean="0"/>
              <a:t>30:</a:t>
            </a:r>
            <a:r>
              <a:rPr lang="en-US" b="1" dirty="0"/>
              <a:t> </a:t>
            </a:r>
            <a:r>
              <a:rPr lang="en-US" b="1" dirty="0" smtClean="0"/>
              <a:t>pg</a:t>
            </a:r>
            <a:r>
              <a:rPr lang="en-US" b="1" dirty="0"/>
              <a:t>. 57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8. </a:t>
            </a:r>
            <a:r>
              <a:rPr lang="en-US" u="sng" dirty="0"/>
              <a:t>Parasols</a:t>
            </a:r>
            <a:r>
              <a:rPr lang="en-US" dirty="0"/>
              <a:t>: umbrellas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Judah Jenkins: Chapter 31: pg. </a:t>
            </a:r>
            <a:r>
              <a:rPr lang="en-US" b="1" dirty="0" smtClean="0"/>
              <a:t>59</a:t>
            </a:r>
            <a:r>
              <a:rPr lang="en-US" dirty="0" smtClean="0"/>
              <a:t>- No Vocab. In Ch.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Dietrich Herz: Chapter 32: pg. </a:t>
            </a:r>
            <a:r>
              <a:rPr lang="en-US" b="1" dirty="0" smtClean="0"/>
              <a:t>61</a:t>
            </a:r>
            <a:r>
              <a:rPr lang="en-US" dirty="0" smtClean="0"/>
              <a:t>- No Vocab. In Ch.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Toby Boyce: Chapter 33: pg. </a:t>
            </a:r>
            <a:r>
              <a:rPr lang="en-US" b="1" dirty="0" smtClean="0"/>
              <a:t>63</a:t>
            </a:r>
            <a:r>
              <a:rPr lang="en-US" dirty="0" smtClean="0"/>
              <a:t>-No Vocab. In Ch.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James Dacy: Chapter 34: pg. </a:t>
            </a:r>
            <a:r>
              <a:rPr lang="en-US" b="1" dirty="0" smtClean="0"/>
              <a:t>64</a:t>
            </a:r>
            <a:r>
              <a:rPr lang="en-US" dirty="0" smtClean="0"/>
              <a:t>-No Vocab. In Ch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Colonel </a:t>
            </a:r>
            <a:r>
              <a:rPr lang="en-US" b="1" dirty="0"/>
              <a:t>Oliver Brattle: Chapter 35: pg. 65</a:t>
            </a:r>
            <a:r>
              <a:rPr lang="en-US" dirty="0"/>
              <a:t> – No Vocab. In Ch.</a:t>
            </a:r>
            <a:r>
              <a:rPr lang="en-US" b="1" dirty="0"/>
              <a:t/>
            </a:r>
            <a:br>
              <a:rPr lang="en-US" b="1" dirty="0"/>
            </a:br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310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A.B</a:t>
            </a:r>
            <a:r>
              <a:rPr lang="en-US" sz="1600" b="1" dirty="0"/>
              <a:t>. Tilbury: Chapter 36: pg. </a:t>
            </a:r>
            <a:r>
              <a:rPr lang="en-US" sz="1600" b="1" dirty="0" smtClean="0"/>
              <a:t>67</a:t>
            </a:r>
            <a:r>
              <a:rPr lang="en-US" sz="1600" dirty="0"/>
              <a:t> - No Vocab. In Ch.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Dr. William Rye: Chapter 37: pg. 68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>9. </a:t>
            </a:r>
            <a:r>
              <a:rPr lang="en-US" sz="1600" u="sng" dirty="0"/>
              <a:t>Tourniquet</a:t>
            </a:r>
            <a:r>
              <a:rPr lang="en-US" sz="1600" dirty="0"/>
              <a:t>: bandage placed on a wound to stop bleeding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>Edmund Upwing: Chapter 38: </a:t>
            </a:r>
            <a:r>
              <a:rPr lang="en-US" sz="1600" b="1" dirty="0" smtClean="0"/>
              <a:t>pg</a:t>
            </a:r>
            <a:r>
              <a:rPr lang="en-US" sz="1600" b="1" dirty="0"/>
              <a:t>. </a:t>
            </a:r>
            <a:r>
              <a:rPr lang="en-US" sz="1600" b="1" dirty="0" smtClean="0"/>
              <a:t>69- </a:t>
            </a:r>
            <a:r>
              <a:rPr lang="en-US" sz="1600" dirty="0" smtClean="0"/>
              <a:t>No Vocab. In Ch.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Virgil Peavey: Chapter 39: pg. </a:t>
            </a:r>
            <a:r>
              <a:rPr lang="en-US" sz="1600" b="1" dirty="0" smtClean="0"/>
              <a:t>70- </a:t>
            </a:r>
            <a:r>
              <a:rPr lang="en-US" sz="1600" dirty="0" smtClean="0"/>
              <a:t>No Vocab. In Ch.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Dietrich Herz: Chapter 40: pg. 72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>10. </a:t>
            </a:r>
            <a:r>
              <a:rPr lang="en-US" sz="1600" u="sng" dirty="0"/>
              <a:t>Millstone: </a:t>
            </a:r>
            <a:r>
              <a:rPr lang="en-US" sz="1600" dirty="0"/>
              <a:t>a stone used to grind or crush grain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Carlotta King: Chapter 41: pg. </a:t>
            </a:r>
            <a:r>
              <a:rPr lang="en-US" sz="1600" b="1" dirty="0" smtClean="0"/>
              <a:t>74- </a:t>
            </a:r>
            <a:r>
              <a:rPr lang="en-US" sz="1600" dirty="0" smtClean="0"/>
              <a:t>No Vocab. In Ch.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Gideon Adams: Chapter 42: pg. 75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>11. </a:t>
            </a:r>
            <a:r>
              <a:rPr lang="en-US" sz="1600" u="sng" dirty="0"/>
              <a:t>Decoy: </a:t>
            </a:r>
            <a:r>
              <a:rPr lang="en-US" sz="1600" dirty="0"/>
              <a:t> a person or thing who convinces someone to do something dangerous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0288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6400" b="1" dirty="0" smtClean="0"/>
          </a:p>
          <a:p>
            <a:r>
              <a:rPr lang="en-US" sz="6600" b="1" dirty="0"/>
              <a:t>Judah Jenkins: Chapter 43: pg. 76</a:t>
            </a:r>
            <a:r>
              <a:rPr lang="en-US" sz="6600" dirty="0"/>
              <a:t>- No Vocab. In Ch.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b="1" dirty="0"/>
              <a:t>A.B. </a:t>
            </a:r>
            <a:r>
              <a:rPr lang="en-US" sz="6600" b="1" dirty="0" err="1"/>
              <a:t>Tilbury</a:t>
            </a:r>
            <a:r>
              <a:rPr lang="en-US" sz="6600" b="1" dirty="0"/>
              <a:t>: Chapter 44: pg. 77</a:t>
            </a:r>
            <a:r>
              <a:rPr lang="en-US" sz="6600" dirty="0"/>
              <a:t>- No Vocab. In Ch.</a:t>
            </a:r>
            <a:r>
              <a:rPr lang="en-US" sz="6600" b="1" dirty="0"/>
              <a:t/>
            </a:r>
            <a:br>
              <a:rPr lang="en-US" sz="6600" b="1" dirty="0"/>
            </a:br>
            <a:endParaRPr lang="en-US" sz="6400" b="1" dirty="0"/>
          </a:p>
          <a:p>
            <a:endParaRPr lang="en-US" sz="6400" b="1" dirty="0" smtClean="0"/>
          </a:p>
          <a:p>
            <a:r>
              <a:rPr lang="en-US" sz="6400" b="1" dirty="0" smtClean="0"/>
              <a:t>Shem </a:t>
            </a:r>
            <a:r>
              <a:rPr lang="en-US" sz="6400" b="1" dirty="0"/>
              <a:t>Suggs: Chapter 45: pg. </a:t>
            </a:r>
            <a:r>
              <a:rPr lang="en-US" sz="6400" b="1" dirty="0" smtClean="0"/>
              <a:t>79</a:t>
            </a:r>
            <a:r>
              <a:rPr lang="en-US" sz="6400" dirty="0" smtClean="0"/>
              <a:t> – No Vocab. In Ch.</a:t>
            </a:r>
            <a:r>
              <a:rPr lang="en-US" sz="6400" b="1" dirty="0" smtClean="0"/>
              <a:t/>
            </a:r>
            <a:br>
              <a:rPr lang="en-US" sz="6400" b="1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b="1" dirty="0"/>
              <a:t>General Irvin McDowell: Chapter 46: pg. 81</a:t>
            </a:r>
            <a:r>
              <a:rPr lang="en-US" sz="6400" b="1" dirty="0" smtClean="0"/>
              <a:t/>
            </a:r>
            <a:br>
              <a:rPr lang="en-US" sz="6400" b="1" dirty="0" smtClean="0"/>
            </a:br>
            <a:r>
              <a:rPr lang="en-US" sz="6400" dirty="0" smtClean="0"/>
              <a:t>12. </a:t>
            </a:r>
            <a:r>
              <a:rPr lang="en-US" sz="6400" u="sng" dirty="0"/>
              <a:t>Flanking (flank</a:t>
            </a:r>
            <a:r>
              <a:rPr lang="en-US" sz="6400" dirty="0"/>
              <a:t>): side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b="1" dirty="0" smtClean="0"/>
              <a:t>Toby Boyce: Chapter 47: pg. 83</a:t>
            </a:r>
            <a:br>
              <a:rPr lang="en-US" sz="6400" b="1" dirty="0" smtClean="0"/>
            </a:br>
            <a:r>
              <a:rPr lang="en-US" sz="6400" dirty="0" smtClean="0"/>
              <a:t>13. </a:t>
            </a:r>
            <a:r>
              <a:rPr lang="en-US" sz="6400" u="sng" dirty="0" smtClean="0"/>
              <a:t>Chafed: </a:t>
            </a:r>
            <a:r>
              <a:rPr lang="en-US" sz="6400" dirty="0"/>
              <a:t>irritated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b="1" dirty="0"/>
              <a:t>James Dacy: Chapter 48: pg. </a:t>
            </a:r>
            <a:r>
              <a:rPr lang="en-US" sz="6400" b="1" dirty="0" smtClean="0"/>
              <a:t>84</a:t>
            </a:r>
            <a:r>
              <a:rPr lang="en-US" sz="6400" dirty="0" smtClean="0"/>
              <a:t> – No Vocab. In Ch.</a:t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b="1" dirty="0"/>
              <a:t>Colonel Oliver Brattle: Chapter 49: pg. 86</a:t>
            </a:r>
            <a:r>
              <a:rPr lang="en-US" sz="6400" b="1" dirty="0" smtClean="0"/>
              <a:t/>
            </a:r>
            <a:br>
              <a:rPr lang="en-US" sz="6400" b="1" dirty="0" smtClean="0"/>
            </a:br>
            <a:r>
              <a:rPr lang="en-US" sz="6400" dirty="0" smtClean="0"/>
              <a:t>14. </a:t>
            </a:r>
            <a:r>
              <a:rPr lang="en-US" sz="6400" u="sng" dirty="0"/>
              <a:t>Rout: </a:t>
            </a:r>
            <a:r>
              <a:rPr lang="en-US" sz="6400" dirty="0"/>
              <a:t>convincing win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b="1" dirty="0"/>
              <a:t>Edmund Upwing: Chapter: 50: pg. 87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>15. </a:t>
            </a:r>
            <a:r>
              <a:rPr lang="en-US" sz="6400" u="sng" dirty="0"/>
              <a:t>Caravan</a:t>
            </a:r>
            <a:r>
              <a:rPr lang="en-US" sz="6400" dirty="0"/>
              <a:t>: group of travelers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3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          Carlotta </a:t>
            </a:r>
            <a:r>
              <a:rPr lang="en-US" sz="1600" b="1" dirty="0"/>
              <a:t>King: Chapter 51: pg. 89</a:t>
            </a:r>
            <a:r>
              <a:rPr lang="en-US" sz="1600" dirty="0"/>
              <a:t> – No Vocab. In Ch</a:t>
            </a:r>
            <a:r>
              <a:rPr lang="en-US" sz="1600" dirty="0" smtClean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  </a:t>
            </a:r>
            <a:r>
              <a:rPr lang="en-US" sz="1600" b="1" dirty="0" smtClean="0"/>
              <a:t>Dietrich </a:t>
            </a:r>
            <a:r>
              <a:rPr lang="en-US" sz="1600" b="1" dirty="0" err="1"/>
              <a:t>Herz</a:t>
            </a:r>
            <a:r>
              <a:rPr lang="en-US" sz="1600" b="1" dirty="0"/>
              <a:t>: Chapter 52: pg. 90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 16. </a:t>
            </a:r>
            <a:r>
              <a:rPr lang="en-US" sz="1600" u="sng" dirty="0"/>
              <a:t>Plunderer</a:t>
            </a:r>
            <a:r>
              <a:rPr lang="en-US" sz="1600" dirty="0"/>
              <a:t>: stealer; </a:t>
            </a:r>
            <a:r>
              <a:rPr lang="en-US" sz="1600" dirty="0" smtClean="0"/>
              <a:t>robber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</a:t>
            </a:r>
            <a:r>
              <a:rPr lang="en-US" sz="1600" b="1" dirty="0" smtClean="0"/>
              <a:t>Edmund </a:t>
            </a:r>
            <a:r>
              <a:rPr lang="en-US" sz="1600" b="1" dirty="0" err="1"/>
              <a:t>Upwing</a:t>
            </a:r>
            <a:r>
              <a:rPr lang="en-US" sz="1600" b="1" dirty="0"/>
              <a:t>: Chapter: 50: pg. 87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17. </a:t>
            </a:r>
            <a:r>
              <a:rPr lang="en-US" sz="1600" u="sng" dirty="0"/>
              <a:t>Caravan</a:t>
            </a:r>
            <a:r>
              <a:rPr lang="en-US" sz="1600" dirty="0"/>
              <a:t>: group of travelers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</a:t>
            </a:r>
            <a:r>
              <a:rPr lang="en-US" sz="1600" b="1" dirty="0" smtClean="0"/>
              <a:t>Carlotta </a:t>
            </a:r>
            <a:r>
              <a:rPr lang="en-US" sz="1600" b="1" dirty="0"/>
              <a:t>King: Chapter 51: pg. 89</a:t>
            </a:r>
            <a:r>
              <a:rPr lang="en-US" sz="1600" dirty="0"/>
              <a:t> – No Vocab. In Ch.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</a:t>
            </a:r>
            <a:r>
              <a:rPr lang="en-US" sz="1600" b="1" dirty="0" smtClean="0"/>
              <a:t>Dietrich </a:t>
            </a:r>
            <a:r>
              <a:rPr lang="en-US" sz="1600" b="1" dirty="0" err="1"/>
              <a:t>Herz</a:t>
            </a:r>
            <a:r>
              <a:rPr lang="en-US" sz="1600" b="1" dirty="0"/>
              <a:t>: Chapter 52: pg. 90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18. </a:t>
            </a:r>
            <a:r>
              <a:rPr lang="en-US" sz="1600" u="sng" dirty="0"/>
              <a:t>Plunderer</a:t>
            </a:r>
            <a:r>
              <a:rPr lang="en-US" sz="1600" dirty="0"/>
              <a:t>: stealer; </a:t>
            </a:r>
            <a:r>
              <a:rPr lang="en-US" sz="1600" dirty="0" smtClean="0"/>
              <a:t>robber</a:t>
            </a:r>
            <a:endParaRPr lang="en-US" sz="1600" b="1" dirty="0" smtClean="0"/>
          </a:p>
          <a:p>
            <a:r>
              <a:rPr lang="en-US" sz="1600" b="1" dirty="0" smtClean="0"/>
              <a:t>Shem </a:t>
            </a:r>
            <a:r>
              <a:rPr lang="en-US" sz="1600" b="1" dirty="0"/>
              <a:t>Suggs: Chapter 53: pg. </a:t>
            </a:r>
            <a:r>
              <a:rPr lang="en-US" sz="1600" b="1" dirty="0" smtClean="0"/>
              <a:t>92</a:t>
            </a:r>
            <a:r>
              <a:rPr lang="en-US" sz="1600" dirty="0" smtClean="0"/>
              <a:t> – No Vocab. In Ch.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Nathaniel Epp: Chapter 54: pg. </a:t>
            </a:r>
            <a:r>
              <a:rPr lang="en-US" sz="1600" b="1" dirty="0" smtClean="0"/>
              <a:t>93</a:t>
            </a:r>
            <a:r>
              <a:rPr lang="en-US" sz="1600" dirty="0" smtClean="0"/>
              <a:t>-No Vocab. In Ch.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Dr. William Rye: Chapter </a:t>
            </a:r>
            <a:r>
              <a:rPr lang="en-US" sz="1600" b="1" dirty="0" smtClean="0"/>
              <a:t>55: pg. 94</a:t>
            </a:r>
            <a:br>
              <a:rPr lang="en-US" sz="1600" b="1" dirty="0" smtClean="0"/>
            </a:br>
            <a:r>
              <a:rPr lang="en-US" sz="1600" dirty="0" smtClean="0"/>
              <a:t>19. </a:t>
            </a:r>
            <a:r>
              <a:rPr lang="en-US" sz="1600" u="sng" dirty="0"/>
              <a:t>Pommels</a:t>
            </a:r>
            <a:r>
              <a:rPr lang="en-US" sz="1600" dirty="0"/>
              <a:t>: horn part of a saddle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775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135</Words>
  <Application>Microsoft Office PowerPoint</Application>
  <PresentationFormat>On-screen Show (4:3)</PresentationFormat>
  <Paragraphs>34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Bull Run Vocabulary  Part II</vt:lpstr>
      <vt:lpstr>PowerPoint Presentation</vt:lpstr>
      <vt:lpstr>PowerPoint Presentation</vt:lpstr>
      <vt:lpstr>PowerPoint Presentation</vt:lpstr>
      <vt:lpstr>Bull Run Vocabulary: Part III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 Run Vocabulary  Part II</dc:title>
  <dc:creator>Jenn</dc:creator>
  <cp:lastModifiedBy>Jenn</cp:lastModifiedBy>
  <cp:revision>7</cp:revision>
  <dcterms:created xsi:type="dcterms:W3CDTF">2012-06-04T13:50:00Z</dcterms:created>
  <dcterms:modified xsi:type="dcterms:W3CDTF">2012-06-06T23:02:36Z</dcterms:modified>
</cp:coreProperties>
</file>