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6743"/>
    <a:srgbClr val="EDB283"/>
    <a:srgbClr val="33CC33"/>
    <a:srgbClr val="008000"/>
    <a:srgbClr val="996633"/>
    <a:srgbClr val="FFE47A"/>
    <a:srgbClr val="F8C742"/>
    <a:srgbClr val="0199FF"/>
    <a:srgbClr val="AE5F96"/>
    <a:srgbClr val="8BB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02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5316" y="-53266"/>
            <a:ext cx="452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Impact" pitchFamily="34" charset="0"/>
              </a:rPr>
              <a:t>Mrs. Sharon’s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299" y="693031"/>
            <a:ext cx="456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KG Corner of the Sky" panose="02000503000000020004" pitchFamily="2" charset="0"/>
              </a:rPr>
              <a:t>Little Gators’ Newsletter</a:t>
            </a:r>
            <a:endParaRPr lang="en-US" sz="3200" dirty="0">
              <a:latin typeface="KG Corner of the Sky" panose="02000503000000020004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80322" y="61555"/>
            <a:ext cx="179207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Pre-K</a:t>
            </a:r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863-494-9303</a:t>
            </a: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Ecc.desotoschools.com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105" y="1600739"/>
            <a:ext cx="393545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Week </a:t>
            </a:r>
            <a:r>
              <a:rPr lang="en-US" b="1" dirty="0" smtClean="0">
                <a:latin typeface="Century Gothic" panose="020B0502020202020204" pitchFamily="34" charset="0"/>
              </a:rPr>
              <a:t>of Jan</a:t>
            </a:r>
            <a:r>
              <a:rPr lang="en-US" b="1" dirty="0" smtClean="0">
                <a:latin typeface="Century Gothic" panose="020B0502020202020204" pitchFamily="34" charset="0"/>
              </a:rPr>
              <a:t>. 15 </a:t>
            </a:r>
            <a:r>
              <a:rPr lang="en-US" b="1" dirty="0" smtClean="0">
                <a:latin typeface="Century Gothic" panose="020B0502020202020204" pitchFamily="34" charset="0"/>
              </a:rPr>
              <a:t>– Jan. </a:t>
            </a:r>
            <a:r>
              <a:rPr lang="en-US" b="1" smtClean="0">
                <a:latin typeface="Century Gothic" panose="020B0502020202020204" pitchFamily="34" charset="0"/>
              </a:rPr>
              <a:t>19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KG Love Ya Like A Sister" panose="02000503000000020004" pitchFamily="2" charset="0"/>
              </a:rPr>
              <a:t>A Peek at Our </a:t>
            </a:r>
            <a:r>
              <a:rPr lang="en-US" sz="2200" dirty="0" smtClean="0">
                <a:latin typeface="KG Love Ya Like A Sister" panose="02000503000000020004" pitchFamily="2" charset="0"/>
              </a:rPr>
              <a:t>Week </a:t>
            </a:r>
            <a:endParaRPr lang="en-US" sz="2200" dirty="0">
              <a:latin typeface="KG Love Ya Like A Sister" panose="02000503000000020004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9709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3259" y="2728925"/>
            <a:ext cx="3666477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/>
              <a:t>Monthly Theme </a:t>
            </a:r>
            <a:r>
              <a:rPr lang="en-US" b="1" dirty="0" smtClean="0"/>
              <a:t>Focus:  </a:t>
            </a:r>
            <a:r>
              <a:rPr lang="en-US" dirty="0"/>
              <a:t>Imagine It, Make It!</a:t>
            </a:r>
            <a:r>
              <a:rPr lang="en-US" dirty="0" smtClean="0"/>
              <a:t> </a:t>
            </a:r>
            <a:endParaRPr lang="en-US" b="1" dirty="0"/>
          </a:p>
          <a:p>
            <a:r>
              <a:rPr lang="en-US" b="1" dirty="0" smtClean="0"/>
              <a:t>This </a:t>
            </a:r>
            <a:r>
              <a:rPr lang="en-US" b="1" dirty="0"/>
              <a:t>Week’s Focus: </a:t>
            </a:r>
            <a:r>
              <a:rPr lang="en-US" dirty="0" smtClean="0"/>
              <a:t>Tools We Use </a:t>
            </a:r>
            <a:endParaRPr lang="en-US" dirty="0" smtClean="0"/>
          </a:p>
          <a:p>
            <a:r>
              <a:rPr lang="en-US" b="1" dirty="0" smtClean="0"/>
              <a:t>Alphabet </a:t>
            </a:r>
            <a:r>
              <a:rPr lang="en-US" b="1" dirty="0"/>
              <a:t>Knowledge: </a:t>
            </a:r>
            <a:r>
              <a:rPr lang="en-US" dirty="0" smtClean="0"/>
              <a:t>Letter </a:t>
            </a:r>
            <a:r>
              <a:rPr lang="en-US" dirty="0" err="1" smtClean="0"/>
              <a:t>Nn</a:t>
            </a:r>
            <a:endParaRPr lang="en-US" dirty="0" smtClean="0"/>
          </a:p>
          <a:p>
            <a:r>
              <a:rPr lang="en-US" b="1" dirty="0" smtClean="0"/>
              <a:t>Oral </a:t>
            </a:r>
            <a:r>
              <a:rPr lang="en-US" b="1" dirty="0"/>
              <a:t>Language: </a:t>
            </a:r>
            <a:r>
              <a:rPr lang="en-US" dirty="0"/>
              <a:t>shares a personal experience, responds appropriately, requests help, follows oral directions, engages in conversation, takes turns speaking, uses describing </a:t>
            </a:r>
            <a:r>
              <a:rPr lang="en-US" dirty="0" smtClean="0"/>
              <a:t>words.</a:t>
            </a:r>
          </a:p>
          <a:p>
            <a:r>
              <a:rPr lang="en-US" b="1" dirty="0" smtClean="0"/>
              <a:t>Math Concepts: </a:t>
            </a:r>
            <a:r>
              <a:rPr lang="en-US" dirty="0"/>
              <a:t>Uses position </a:t>
            </a:r>
            <a:r>
              <a:rPr lang="en-US" dirty="0" smtClean="0"/>
              <a:t>words, </a:t>
            </a:r>
            <a:r>
              <a:rPr lang="en-US" dirty="0"/>
              <a:t>Counts to 5, using 1:1 </a:t>
            </a:r>
            <a:r>
              <a:rPr lang="en-US" dirty="0" smtClean="0"/>
              <a:t>correspondence.</a:t>
            </a:r>
            <a:endParaRPr lang="en-US" dirty="0"/>
          </a:p>
          <a:p>
            <a:r>
              <a:rPr lang="en-US" sz="1600" dirty="0" smtClean="0">
                <a:latin typeface="Arial Black" pitchFamily="34" charset="0"/>
              </a:rPr>
              <a:t>Character Development:</a:t>
            </a:r>
          </a:p>
          <a:p>
            <a:r>
              <a:rPr lang="en-US" sz="1600" dirty="0" smtClean="0">
                <a:latin typeface="+mj-lt"/>
              </a:rPr>
              <a:t>Initiative: </a:t>
            </a:r>
            <a:r>
              <a:rPr lang="en-US" sz="1600" dirty="0"/>
              <a:t>Children learn </a:t>
            </a:r>
            <a:r>
              <a:rPr lang="en-US" sz="1600" dirty="0" smtClean="0"/>
              <a:t>how imagination and creativity shape our world.</a:t>
            </a:r>
          </a:p>
          <a:p>
            <a:r>
              <a:rPr lang="en-US" sz="1200" dirty="0" smtClean="0">
                <a:latin typeface="+mj-lt"/>
              </a:rPr>
              <a:t>Standards 5.C.3, 5.D.2-4</a:t>
            </a:r>
          </a:p>
          <a:p>
            <a:endParaRPr lang="en-US" sz="1200" dirty="0">
              <a:latin typeface="+mj-lt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9319" y="2353451"/>
            <a:ext cx="3666477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15, 2018~No School; Dr. Martin Luther King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2, 2018~No School Professional Development Day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7648" y="8377027"/>
            <a:ext cx="3666477" cy="7927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+mj-lt"/>
              </a:rPr>
              <a:t>Check out our New Facebook </a:t>
            </a:r>
            <a:r>
              <a:rPr lang="en-US" sz="1600" b="1" dirty="0">
                <a:latin typeface="+mj-lt"/>
              </a:rPr>
              <a:t>page </a:t>
            </a:r>
            <a:r>
              <a:rPr lang="en-US" sz="1600" b="1" dirty="0" smtClean="0">
                <a:latin typeface="+mj-lt"/>
              </a:rPr>
              <a:t>“@</a:t>
            </a:r>
            <a:r>
              <a:rPr lang="en-US" sz="1600" b="1" dirty="0" err="1" smtClean="0">
                <a:latin typeface="+mj-lt"/>
              </a:rPr>
              <a:t>desotoecc</a:t>
            </a:r>
            <a:r>
              <a:rPr lang="en-US" sz="1600" b="1" dirty="0" smtClean="0">
                <a:latin typeface="+mj-lt"/>
              </a:rPr>
              <a:t>”</a:t>
            </a:r>
            <a:endParaRPr lang="en-US" sz="1600" b="1" dirty="0">
              <a:latin typeface="+mj-lt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88245" y="5199328"/>
            <a:ext cx="3584155" cy="32624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entury Gothic" panose="020B0502020202020204" pitchFamily="34" charset="0"/>
              </a:rPr>
              <a:t>Monday</a:t>
            </a:r>
            <a:r>
              <a:rPr lang="en-US" sz="1600" b="1" dirty="0">
                <a:latin typeface="Century Gothic" panose="020B0502020202020204" pitchFamily="34" charset="0"/>
              </a:rPr>
              <a:t>: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No School</a:t>
            </a:r>
            <a:endParaRPr lang="en-US" sz="1600" b="1" dirty="0">
              <a:latin typeface="Century Gothic" panose="020B0502020202020204" pitchFamily="34" charset="0"/>
            </a:endParaRPr>
          </a:p>
          <a:p>
            <a:r>
              <a:rPr lang="en-US" sz="1600" b="1" dirty="0" smtClean="0">
                <a:latin typeface="Century Gothic" panose="020B0502020202020204" pitchFamily="34" charset="0"/>
              </a:rPr>
              <a:t>Tuesday</a:t>
            </a:r>
            <a:r>
              <a:rPr lang="en-US" sz="1600" b="1" dirty="0">
                <a:latin typeface="Century Gothic" panose="020B0502020202020204" pitchFamily="34" charset="0"/>
              </a:rPr>
              <a:t>: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daily..</a:t>
            </a:r>
            <a:endParaRPr lang="en-US" sz="1600" b="1" dirty="0">
              <a:latin typeface="Century Gothic" panose="020B0502020202020204" pitchFamily="34" charset="0"/>
            </a:endParaRPr>
          </a:p>
          <a:p>
            <a:r>
              <a:rPr lang="en-US" sz="1600" b="1" dirty="0" smtClean="0">
                <a:latin typeface="Century Gothic" panose="020B0502020202020204" pitchFamily="34" charset="0"/>
              </a:rPr>
              <a:t>Wednesday</a:t>
            </a:r>
            <a:r>
              <a:rPr lang="en-US" sz="1600" b="1" dirty="0">
                <a:latin typeface="Century Gothic" panose="020B0502020202020204" pitchFamily="34" charset="0"/>
              </a:rPr>
              <a:t>: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b="1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Thursday: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Friday: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Have a  great weekend.</a:t>
            </a:r>
          </a:p>
          <a:p>
            <a:endParaRPr lang="en-US" sz="1600" dirty="0" smtClean="0">
              <a:latin typeface="Century Gothic" panose="020B0502020202020204" pitchFamily="34" charset="0"/>
            </a:endParaRPr>
          </a:p>
          <a:p>
            <a:endParaRPr lang="en-US" u="sng" dirty="0" smtClean="0"/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</TotalTime>
  <Words>171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Century Gothic</vt:lpstr>
      <vt:lpstr>Impact</vt:lpstr>
      <vt:lpstr>KG Corner of the Sky</vt:lpstr>
      <vt:lpstr>KG Love Ya Like A Sister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Mckenzie, Sharon</cp:lastModifiedBy>
  <cp:revision>115</cp:revision>
  <cp:lastPrinted>2017-12-14T17:39:18Z</cp:lastPrinted>
  <dcterms:created xsi:type="dcterms:W3CDTF">2016-03-19T16:39:44Z</dcterms:created>
  <dcterms:modified xsi:type="dcterms:W3CDTF">2018-01-09T17:59:21Z</dcterms:modified>
</cp:coreProperties>
</file>