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6743"/>
    <a:srgbClr val="EDB283"/>
    <a:srgbClr val="33CC33"/>
    <a:srgbClr val="008000"/>
    <a:srgbClr val="996633"/>
    <a:srgbClr val="FFE47A"/>
    <a:srgbClr val="F8C742"/>
    <a:srgbClr val="0199FF"/>
    <a:srgbClr val="AE5F96"/>
    <a:srgbClr val="8BB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47" d="100"/>
          <a:sy n="47" d="100"/>
        </p:scale>
        <p:origin x="202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5316" y="-53266"/>
            <a:ext cx="4521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Impact" pitchFamily="34" charset="0"/>
              </a:rPr>
              <a:t>Mrs. Sharon’s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299" y="693031"/>
            <a:ext cx="456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KG Corner of the Sky" panose="02000503000000020004" pitchFamily="2" charset="0"/>
              </a:rPr>
              <a:t>Little Gators’ Newsletter</a:t>
            </a:r>
            <a:endParaRPr lang="en-US" sz="3200" dirty="0">
              <a:latin typeface="KG Corner of the Sky" panose="02000503000000020004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80322" y="61555"/>
            <a:ext cx="179207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Pre-K</a:t>
            </a:r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863-494-9303</a:t>
            </a:r>
          </a:p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Ecc.desotoschools.com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105" y="1600739"/>
            <a:ext cx="393545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Week of </a:t>
            </a:r>
            <a:r>
              <a:rPr lang="en-US" b="1" dirty="0" smtClean="0">
                <a:latin typeface="Century Gothic" panose="020B0502020202020204" pitchFamily="34" charset="0"/>
              </a:rPr>
              <a:t>August </a:t>
            </a:r>
            <a:r>
              <a:rPr lang="en-US" b="1" dirty="0" smtClean="0">
                <a:latin typeface="Century Gothic" panose="020B0502020202020204" pitchFamily="34" charset="0"/>
              </a:rPr>
              <a:t>28 – Sept 1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KG Love Ya Like A Sister" panose="02000503000000020004" pitchFamily="2" charset="0"/>
              </a:rPr>
              <a:t>A Peek at Our Week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KG Love Ya Like A Sister" panose="02000503000000020004" pitchFamily="2" charset="0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9709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Love Ya Like A Sister" panose="02000503000000020004" pitchFamily="2" charset="0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1843" y="2592119"/>
            <a:ext cx="3666477" cy="52322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/>
              <a:t>Monthly Theme Focus:  </a:t>
            </a:r>
            <a:r>
              <a:rPr lang="en-US" dirty="0"/>
              <a:t>Ready for School</a:t>
            </a:r>
          </a:p>
          <a:p>
            <a:r>
              <a:rPr lang="en-US" b="1" dirty="0"/>
              <a:t>This Week’s Focus: </a:t>
            </a:r>
            <a:r>
              <a:rPr lang="en-US" dirty="0" smtClean="0"/>
              <a:t>Learning Together</a:t>
            </a:r>
            <a:endParaRPr lang="en-US" dirty="0"/>
          </a:p>
          <a:p>
            <a:r>
              <a:rPr lang="en-US" b="1" dirty="0"/>
              <a:t>Alphabet Knowledge: </a:t>
            </a:r>
            <a:r>
              <a:rPr lang="en-US" dirty="0"/>
              <a:t>letter </a:t>
            </a:r>
            <a:r>
              <a:rPr lang="en-US" dirty="0" smtClean="0"/>
              <a:t>Aa</a:t>
            </a:r>
          </a:p>
          <a:p>
            <a:r>
              <a:rPr lang="en-US" b="1" dirty="0"/>
              <a:t>Oral Language: </a:t>
            </a:r>
            <a:r>
              <a:rPr lang="en-US" dirty="0"/>
              <a:t>shares a personal experience, responds appropriately, requests help, follows oral directions, engages in conversation, takes turns speaking, uses describing </a:t>
            </a:r>
            <a:r>
              <a:rPr lang="en-US" dirty="0" smtClean="0"/>
              <a:t>words.</a:t>
            </a:r>
          </a:p>
          <a:p>
            <a:r>
              <a:rPr lang="en-US" b="1" dirty="0"/>
              <a:t>Math </a:t>
            </a:r>
            <a:r>
              <a:rPr lang="en-US" b="1" dirty="0" smtClean="0"/>
              <a:t>Concepts: </a:t>
            </a:r>
            <a:r>
              <a:rPr lang="en-US" dirty="0"/>
              <a:t>Uses position </a:t>
            </a:r>
            <a:r>
              <a:rPr lang="en-US" dirty="0" smtClean="0"/>
              <a:t>words, </a:t>
            </a:r>
            <a:r>
              <a:rPr lang="en-US" dirty="0"/>
              <a:t>Counts to 5, using 1:1 correspondence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1600" dirty="0" smtClean="0">
                <a:latin typeface="Arial Black" pitchFamily="34" charset="0"/>
              </a:rPr>
              <a:t>Character </a:t>
            </a:r>
            <a:r>
              <a:rPr lang="en-US" sz="1600" dirty="0" smtClean="0">
                <a:latin typeface="Arial Black" pitchFamily="34" charset="0"/>
              </a:rPr>
              <a:t>Development:</a:t>
            </a:r>
          </a:p>
          <a:p>
            <a:r>
              <a:rPr lang="en-US" sz="1600" dirty="0" smtClean="0">
                <a:latin typeface="+mj-lt"/>
              </a:rPr>
              <a:t>Cooperation: children will focus on learning classroom rules and routines and playing cooperatively with others.  </a:t>
            </a:r>
          </a:p>
          <a:p>
            <a:r>
              <a:rPr lang="en-US" sz="1200" dirty="0" smtClean="0">
                <a:latin typeface="+mj-lt"/>
              </a:rPr>
              <a:t>Standards 2.A.1, 2.B.1, 3.A.1-3, 3.B.1, 4.A.1-2</a:t>
            </a:r>
          </a:p>
          <a:p>
            <a:endParaRPr lang="en-US" sz="1200" dirty="0">
              <a:latin typeface="+mj-lt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71093" y="2356028"/>
            <a:ext cx="3666477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entury Gothic" panose="020B0502020202020204" pitchFamily="34" charset="0"/>
              </a:rPr>
              <a:t>September 4, 2017 No School ~Labor Day.</a:t>
            </a:r>
            <a:endParaRPr lang="en-US" sz="1200" b="1" dirty="0">
              <a:latin typeface="Century Gothic" panose="020B0502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entury Gothic" panose="020B0502020202020204" pitchFamily="34" charset="0"/>
              </a:rPr>
              <a:t>September 11, 2017 Picture Day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entury Gothic" panose="020B0502020202020204" pitchFamily="34" charset="0"/>
              </a:rPr>
              <a:t>September 12</a:t>
            </a:r>
            <a:r>
              <a:rPr lang="en-US" sz="1200" b="1" baseline="30000" dirty="0" smtClean="0">
                <a:latin typeface="Century Gothic" panose="020B0502020202020204" pitchFamily="34" charset="0"/>
              </a:rPr>
              <a:t>,</a:t>
            </a:r>
            <a:r>
              <a:rPr lang="en-US" sz="1200" b="1" dirty="0" smtClean="0">
                <a:latin typeface="Century Gothic" panose="020B0502020202020204" pitchFamily="34" charset="0"/>
              </a:rPr>
              <a:t> 2017 Boosters Meeting DECC Cafeteria 5:00 </a:t>
            </a:r>
            <a:r>
              <a:rPr lang="en-US" sz="1200" b="1" dirty="0" smtClean="0">
                <a:latin typeface="Century Gothic" panose="020B0502020202020204" pitchFamily="34" charset="0"/>
              </a:rPr>
              <a:t>pm</a:t>
            </a:r>
            <a:endParaRPr lang="en-US" sz="1200" b="1" dirty="0" smtClean="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7648" y="8377027"/>
            <a:ext cx="3666477" cy="7927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+mj-lt"/>
              </a:rPr>
              <a:t>Check out our Facebook </a:t>
            </a:r>
            <a:r>
              <a:rPr lang="en-US" sz="1600" b="1" dirty="0">
                <a:latin typeface="+mj-lt"/>
              </a:rPr>
              <a:t>page “New Horizons &amp; DeSoto Early Childhood Center”</a:t>
            </a:r>
            <a:endParaRPr lang="en-US" sz="1600" b="1" dirty="0">
              <a:latin typeface="+mj-lt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85281" y="4909111"/>
            <a:ext cx="3584155" cy="48628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entury Gothic" panose="020B0502020202020204" pitchFamily="34" charset="0"/>
              </a:rPr>
              <a:t>Monday</a:t>
            </a:r>
            <a:r>
              <a:rPr lang="en-US" sz="1600" b="1" dirty="0">
                <a:latin typeface="Century Gothic" panose="020B0502020202020204" pitchFamily="34" charset="0"/>
              </a:rPr>
              <a:t>: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Tuesday: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Wednesday: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b="1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Thursday: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Friday: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Have a great </a:t>
            </a:r>
            <a:r>
              <a:rPr lang="en-US" sz="1600" dirty="0" smtClean="0">
                <a:latin typeface="Century Gothic" panose="020B0502020202020204" pitchFamily="34" charset="0"/>
              </a:rPr>
              <a:t>three day weekend.</a:t>
            </a:r>
          </a:p>
          <a:p>
            <a:endParaRPr lang="en-US" u="sng" dirty="0" smtClean="0"/>
          </a:p>
          <a:p>
            <a:r>
              <a:rPr lang="en-US" u="sng" dirty="0" smtClean="0"/>
              <a:t>Vocabulary </a:t>
            </a:r>
            <a:r>
              <a:rPr lang="en-US" u="sng" dirty="0"/>
              <a:t>Words: </a:t>
            </a:r>
            <a:endParaRPr lang="en-US" dirty="0"/>
          </a:p>
          <a:p>
            <a:r>
              <a:rPr lang="en-US" dirty="0"/>
              <a:t>learn   </a:t>
            </a:r>
            <a:r>
              <a:rPr lang="en-US" dirty="0" smtClean="0"/>
              <a:t>partners  </a:t>
            </a:r>
            <a:r>
              <a:rPr lang="en-US" dirty="0"/>
              <a:t>together   </a:t>
            </a:r>
            <a:r>
              <a:rPr lang="en-US" dirty="0" smtClean="0"/>
              <a:t>cuddly    flag hide  floppy    </a:t>
            </a:r>
            <a:r>
              <a:rPr lang="en-US" dirty="0"/>
              <a:t>nap  </a:t>
            </a:r>
            <a:r>
              <a:rPr lang="en-US" dirty="0" smtClean="0"/>
              <a:t>wiggly    </a:t>
            </a:r>
            <a:r>
              <a:rPr lang="en-US" dirty="0"/>
              <a:t>longer  </a:t>
            </a:r>
            <a:r>
              <a:rPr lang="en-US" dirty="0" smtClean="0"/>
              <a:t>taller shorter </a:t>
            </a:r>
            <a:r>
              <a:rPr lang="en-US" dirty="0"/>
              <a:t>citizen    country  </a:t>
            </a:r>
            <a:r>
              <a:rPr lang="en-US" dirty="0" smtClean="0"/>
              <a:t>flag magnet</a:t>
            </a:r>
            <a:endParaRPr lang="en-US" dirty="0"/>
          </a:p>
          <a:p>
            <a:r>
              <a:rPr lang="en-US" dirty="0"/>
              <a:t>scientist  </a:t>
            </a:r>
            <a:r>
              <a:rPr lang="en-US" dirty="0" smtClean="0"/>
              <a:t>Pledge </a:t>
            </a:r>
            <a:r>
              <a:rPr lang="en-US" dirty="0"/>
              <a:t>of Allegiance</a:t>
            </a:r>
          </a:p>
          <a:p>
            <a:endParaRPr lang="en-US" sz="1200" dirty="0" smtClean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</TotalTime>
  <Words>214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Century Gothic</vt:lpstr>
      <vt:lpstr>Impact</vt:lpstr>
      <vt:lpstr>KG Corner of the Sky</vt:lpstr>
      <vt:lpstr>KG Love Ya Like A Sister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Mckenzie, Sharon</cp:lastModifiedBy>
  <cp:revision>70</cp:revision>
  <dcterms:created xsi:type="dcterms:W3CDTF">2016-03-19T16:39:44Z</dcterms:created>
  <dcterms:modified xsi:type="dcterms:W3CDTF">2017-08-23T17:40:18Z</dcterms:modified>
</cp:coreProperties>
</file>