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421B-3D88-4AA5-BFCA-1DD6FD5837C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B2B8-1F0F-4663-9B1B-2FCC6B7A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7934" r="48222" b="17310"/>
          <a:stretch/>
        </p:blipFill>
        <p:spPr bwMode="auto">
          <a:xfrm>
            <a:off x="0" y="317756"/>
            <a:ext cx="3213934" cy="25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6600" y="0"/>
            <a:ext cx="76200" cy="9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9397" r="59624" b="12495"/>
          <a:stretch/>
        </p:blipFill>
        <p:spPr bwMode="auto">
          <a:xfrm>
            <a:off x="107040" y="3200400"/>
            <a:ext cx="3169560" cy="48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7" t="19720" r="21989" b="24882"/>
          <a:stretch/>
        </p:blipFill>
        <p:spPr bwMode="auto">
          <a:xfrm>
            <a:off x="3452474" y="4472448"/>
            <a:ext cx="3214370" cy="329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3" t="20236" r="23817" b="17312"/>
          <a:stretch/>
        </p:blipFill>
        <p:spPr bwMode="auto">
          <a:xfrm>
            <a:off x="3382217" y="762000"/>
            <a:ext cx="3388878" cy="32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8860" r="71559" b="74086"/>
          <a:stretch/>
        </p:blipFill>
        <p:spPr bwMode="auto">
          <a:xfrm>
            <a:off x="471949" y="0"/>
            <a:ext cx="2271251" cy="52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200" r="40555" b="14622"/>
          <a:stretch/>
        </p:blipFill>
        <p:spPr bwMode="auto">
          <a:xfrm>
            <a:off x="152400" y="142568"/>
            <a:ext cx="4165269" cy="41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316388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16796" r="33925" b="30043"/>
          <a:stretch/>
        </p:blipFill>
        <p:spPr bwMode="auto">
          <a:xfrm>
            <a:off x="4101977" y="223684"/>
            <a:ext cx="275602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14731" r="33280" b="18172"/>
          <a:stretch/>
        </p:blipFill>
        <p:spPr bwMode="auto">
          <a:xfrm>
            <a:off x="288003" y="4343400"/>
            <a:ext cx="2811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4638" r="35646" b="24925"/>
          <a:stretch/>
        </p:blipFill>
        <p:spPr bwMode="auto">
          <a:xfrm>
            <a:off x="152399" y="6724527"/>
            <a:ext cx="371608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13378" r="22889" b="11422"/>
          <a:stretch/>
        </p:blipFill>
        <p:spPr bwMode="auto">
          <a:xfrm>
            <a:off x="3868483" y="4899660"/>
            <a:ext cx="2866633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3" y="223684"/>
            <a:ext cx="3724910" cy="411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0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8000" r="57666" b="49822"/>
          <a:stretch/>
        </p:blipFill>
        <p:spPr bwMode="auto">
          <a:xfrm>
            <a:off x="30480" y="848540"/>
            <a:ext cx="2941320" cy="17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9226" r="67581" b="9742"/>
          <a:stretch/>
        </p:blipFill>
        <p:spPr bwMode="auto">
          <a:xfrm>
            <a:off x="405514" y="2743200"/>
            <a:ext cx="2191249" cy="510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36580" r="28118" b="23334"/>
          <a:stretch/>
        </p:blipFill>
        <p:spPr bwMode="auto">
          <a:xfrm>
            <a:off x="3260528" y="882593"/>
            <a:ext cx="3445072" cy="165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2" t="14043" r="22742" b="12494"/>
          <a:stretch/>
        </p:blipFill>
        <p:spPr bwMode="auto">
          <a:xfrm>
            <a:off x="3347127" y="3429000"/>
            <a:ext cx="3406650" cy="469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3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1979" r="49623" b="6445"/>
          <a:stretch/>
        </p:blipFill>
        <p:spPr bwMode="auto">
          <a:xfrm>
            <a:off x="3845326" y="5105400"/>
            <a:ext cx="2994236" cy="372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9289" r="51778" b="13022"/>
          <a:stretch/>
        </p:blipFill>
        <p:spPr bwMode="auto">
          <a:xfrm>
            <a:off x="228600" y="228600"/>
            <a:ext cx="28683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31076" r="35215" b="18344"/>
          <a:stretch/>
        </p:blipFill>
        <p:spPr bwMode="auto">
          <a:xfrm>
            <a:off x="216310" y="3962400"/>
            <a:ext cx="3694472" cy="21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t="31936" r="23710" b="20753"/>
          <a:stretch/>
        </p:blipFill>
        <p:spPr bwMode="auto">
          <a:xfrm>
            <a:off x="228600" y="6324599"/>
            <a:ext cx="36310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0" t="9915" r="23602" b="6444"/>
          <a:stretch/>
        </p:blipFill>
        <p:spPr bwMode="auto">
          <a:xfrm>
            <a:off x="3700616" y="213852"/>
            <a:ext cx="3138947" cy="40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6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9066" r="48777" b="29022"/>
          <a:stretch/>
        </p:blipFill>
        <p:spPr bwMode="auto">
          <a:xfrm>
            <a:off x="0" y="76200"/>
            <a:ext cx="335384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7" t="12667" r="22419" b="14387"/>
          <a:stretch/>
        </p:blipFill>
        <p:spPr bwMode="auto">
          <a:xfrm>
            <a:off x="125066" y="2819400"/>
            <a:ext cx="31037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8882" r="52634" b="10774"/>
          <a:stretch/>
        </p:blipFill>
        <p:spPr bwMode="auto">
          <a:xfrm>
            <a:off x="3392244" y="156086"/>
            <a:ext cx="3337938" cy="441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9226" r="23602" b="14559"/>
          <a:stretch/>
        </p:blipFill>
        <p:spPr bwMode="auto">
          <a:xfrm>
            <a:off x="3324287" y="4800600"/>
            <a:ext cx="3483683" cy="40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4" t="13200" r="24223" b="22800"/>
          <a:stretch/>
        </p:blipFill>
        <p:spPr bwMode="auto">
          <a:xfrm>
            <a:off x="15240" y="0"/>
            <a:ext cx="2956560" cy="293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8860" r="51774" b="46043"/>
          <a:stretch/>
        </p:blipFill>
        <p:spPr bwMode="auto">
          <a:xfrm>
            <a:off x="49652" y="3124200"/>
            <a:ext cx="3303147" cy="17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8688" r="52312" b="11634"/>
          <a:stretch/>
        </p:blipFill>
        <p:spPr bwMode="auto">
          <a:xfrm>
            <a:off x="20155" y="5257800"/>
            <a:ext cx="3507689" cy="38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7" t="12151" r="25000" b="19606"/>
          <a:stretch/>
        </p:blipFill>
        <p:spPr bwMode="auto">
          <a:xfrm>
            <a:off x="3432402" y="0"/>
            <a:ext cx="3404609" cy="472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43592" r="23495" b="19606"/>
          <a:stretch/>
        </p:blipFill>
        <p:spPr bwMode="auto">
          <a:xfrm>
            <a:off x="3527843" y="4221128"/>
            <a:ext cx="3309167" cy="182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49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889" r="52889" b="20133"/>
          <a:stretch/>
        </p:blipFill>
        <p:spPr bwMode="auto">
          <a:xfrm>
            <a:off x="-1" y="0"/>
            <a:ext cx="31150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17656" r="50807" b="13011"/>
          <a:stretch/>
        </p:blipFill>
        <p:spPr bwMode="auto">
          <a:xfrm>
            <a:off x="34413" y="3124200"/>
            <a:ext cx="2891628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29555" r="29301" b="13700"/>
          <a:stretch/>
        </p:blipFill>
        <p:spPr bwMode="auto">
          <a:xfrm>
            <a:off x="34413" y="6400800"/>
            <a:ext cx="3276600" cy="2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13876" r="30591" b="6984"/>
          <a:stretch/>
        </p:blipFill>
        <p:spPr bwMode="auto">
          <a:xfrm>
            <a:off x="3618954" y="381000"/>
            <a:ext cx="3078801" cy="450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0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Cedrick</dc:creator>
  <cp:lastModifiedBy>Cedrick</cp:lastModifiedBy>
  <cp:revision>9</cp:revision>
  <dcterms:created xsi:type="dcterms:W3CDTF">2017-04-19T12:32:00Z</dcterms:created>
  <dcterms:modified xsi:type="dcterms:W3CDTF">2017-04-20T14:03:46Z</dcterms:modified>
</cp:coreProperties>
</file>