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182" autoAdjust="0"/>
  </p:normalViewPr>
  <p:slideViewPr>
    <p:cSldViewPr showGuides="1">
      <p:cViewPr varScale="1">
        <p:scale>
          <a:sx n="86" d="100"/>
          <a:sy n="86" d="100"/>
        </p:scale>
        <p:origin x="114" y="25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8/21/2017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8/21/2017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br>
              <a:rPr lang="en-US" dirty="0" smtClean="0"/>
            </a:br>
            <a:r>
              <a:rPr lang="en-US" dirty="0" smtClean="0"/>
              <a:t>BOOK</a:t>
            </a:r>
            <a:br>
              <a:rPr lang="en-US" dirty="0" smtClean="0"/>
            </a:br>
            <a:r>
              <a:rPr lang="en-US" dirty="0" smtClean="0"/>
              <a:t>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Ms. B. </a:t>
            </a:r>
            <a:r>
              <a:rPr lang="en-US" dirty="0" err="1" smtClean="0"/>
              <a:t>Rollinson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2" y="3559175"/>
            <a:ext cx="7008574" cy="3298825"/>
          </a:xfrm>
        </p:spPr>
        <p:txBody>
          <a:bodyPr>
            <a:noAutofit/>
          </a:bodyPr>
          <a:lstStyle/>
          <a:p>
            <a:r>
              <a:rPr lang="en-US" sz="6000" dirty="0" smtClean="0"/>
              <a:t>How to take care of a book?</a:t>
            </a:r>
            <a:br>
              <a:rPr lang="en-US" sz="6000" dirty="0" smtClean="0"/>
            </a:br>
            <a:r>
              <a:rPr lang="en-US" sz="6000" dirty="0" smtClean="0"/>
              <a:t>The Do’s and the Don'ts.</a:t>
            </a:r>
            <a:br>
              <a:rPr lang="en-US" sz="6000" dirty="0" smtClean="0"/>
            </a:br>
            <a:r>
              <a:rPr lang="en-US" sz="6000" dirty="0" smtClean="0"/>
              <a:t>What can you do?</a:t>
            </a:r>
            <a:br>
              <a:rPr lang="en-US" sz="6000" dirty="0" smtClean="0"/>
            </a:br>
            <a:r>
              <a:rPr lang="en-US" sz="6000" dirty="0" smtClean="0"/>
              <a:t>Serious or minor damage.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148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79812" y="228600"/>
            <a:ext cx="4973041" cy="512064"/>
          </a:xfrm>
        </p:spPr>
        <p:txBody>
          <a:bodyPr/>
          <a:lstStyle/>
          <a:p>
            <a:pPr algn="ctr"/>
            <a:r>
              <a:rPr lang="en-US" sz="3200" dirty="0" smtClean="0">
                <a:latin typeface="Algerian" panose="04020705040A02060702" pitchFamily="82" charset="0"/>
              </a:rPr>
              <a:t>Good book</a:t>
            </a:r>
            <a:endParaRPr lang="en-US" sz="3200" dirty="0">
              <a:latin typeface="Algerian" panose="04020705040A02060702" pitchFamily="8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143000"/>
            <a:ext cx="4976813" cy="371270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32" y="2819400"/>
            <a:ext cx="5461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Chiller" panose="04020404031007020602" pitchFamily="82" charset="0"/>
              </a:rPr>
              <a:t>Damaged Books</a:t>
            </a:r>
            <a:endParaRPr lang="en-US" sz="9600" dirty="0"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1498600"/>
            <a:ext cx="3964680" cy="263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1417900"/>
            <a:ext cx="3352800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53" y="403225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kinds of damage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46" y="1701800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4725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take care of a 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Keep it in a safe and secure place when you’re not reading</a:t>
            </a:r>
          </a:p>
          <a:p>
            <a:r>
              <a:rPr lang="en-US" sz="3200" dirty="0" smtClean="0"/>
              <a:t>Keep away from food and beverages</a:t>
            </a:r>
          </a:p>
          <a:p>
            <a:r>
              <a:rPr lang="en-US" sz="3200" dirty="0" smtClean="0"/>
              <a:t>Do </a:t>
            </a:r>
            <a:r>
              <a:rPr lang="en-US" sz="3200" dirty="0" smtClean="0"/>
              <a:t>not give it to your pets or younger siblings.</a:t>
            </a:r>
          </a:p>
          <a:p>
            <a:r>
              <a:rPr lang="en-US" sz="3200" dirty="0" smtClean="0"/>
              <a:t>Use a bookmark instead of bending the corners.</a:t>
            </a:r>
          </a:p>
          <a:p>
            <a:r>
              <a:rPr lang="en-US" sz="3200" dirty="0" smtClean="0"/>
              <a:t>Turn pages carefully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48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Book 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2667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bookmark</a:t>
            </a:r>
          </a:p>
          <a:p>
            <a:r>
              <a:rPr lang="en-US" sz="2400" dirty="0" smtClean="0"/>
              <a:t>Keep in backpack</a:t>
            </a:r>
          </a:p>
          <a:p>
            <a:r>
              <a:rPr lang="en-US" sz="2400" dirty="0" smtClean="0"/>
              <a:t>Keep away from snacks and drinks</a:t>
            </a:r>
          </a:p>
          <a:p>
            <a:r>
              <a:rPr lang="en-US" sz="2400" dirty="0" smtClean="0"/>
              <a:t>Keep away from pets and younger siblings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Don’ts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2667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Bend pages</a:t>
            </a:r>
          </a:p>
          <a:p>
            <a:r>
              <a:rPr lang="en-US" sz="2400" dirty="0" smtClean="0"/>
              <a:t>Put books on floor or ground outside</a:t>
            </a:r>
          </a:p>
          <a:p>
            <a:r>
              <a:rPr lang="en-US" sz="2400" dirty="0" smtClean="0"/>
              <a:t>Have food and water in books</a:t>
            </a:r>
          </a:p>
          <a:p>
            <a:r>
              <a:rPr lang="en-US" sz="2400" dirty="0" smtClean="0"/>
              <a:t>Give book </a:t>
            </a:r>
            <a:r>
              <a:rPr lang="en-US" sz="2400" dirty="0" smtClean="0"/>
              <a:t>to</a:t>
            </a:r>
            <a:r>
              <a:rPr lang="en-US" sz="2400" dirty="0" smtClean="0"/>
              <a:t> </a:t>
            </a:r>
            <a:r>
              <a:rPr lang="en-US" sz="2400" dirty="0" smtClean="0"/>
              <a:t>pets and younger siblings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7309" y="5410200"/>
            <a:ext cx="947290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Can you think of more do’s and don’ts?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if you find a damaged 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Ms. </a:t>
            </a:r>
            <a:r>
              <a:rPr lang="en-US" sz="2800" dirty="0" err="1" smtClean="0"/>
              <a:t>Rollinson</a:t>
            </a:r>
            <a:r>
              <a:rPr lang="en-US" sz="2800" dirty="0" smtClean="0"/>
              <a:t> know IMMEDIATELY!!! While some books may be damaged very badly, there are a few things that are fixable.</a:t>
            </a:r>
          </a:p>
          <a:p>
            <a:pPr lvl="1"/>
            <a:r>
              <a:rPr lang="en-US" sz="2400" dirty="0" smtClean="0"/>
              <a:t>Small tears</a:t>
            </a:r>
          </a:p>
          <a:p>
            <a:pPr lvl="1"/>
            <a:r>
              <a:rPr lang="en-US" sz="2400" dirty="0" smtClean="0"/>
              <a:t>Sand and dirt</a:t>
            </a:r>
          </a:p>
          <a:p>
            <a:pPr lvl="1"/>
            <a:r>
              <a:rPr lang="en-US" sz="2400" dirty="0" smtClean="0"/>
              <a:t>Cover peeling off</a:t>
            </a:r>
          </a:p>
          <a:p>
            <a:r>
              <a:rPr lang="en-US" sz="2800" dirty="0" smtClean="0"/>
              <a:t>The sooner you notice the damage, the easier it may be to fix 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83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90600"/>
            <a:ext cx="10157354" cy="447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Each book in this library is for everyone. Each person who picks up and checks out a book is responsible not just because they want to read and enjoy the book but also because someone else may be able to enjoy it just as much.</a:t>
            </a:r>
          </a:p>
          <a:p>
            <a:pPr marL="0" indent="0" algn="ctr">
              <a:buNone/>
            </a:pPr>
            <a:r>
              <a:rPr lang="en-US" sz="3600" dirty="0" smtClean="0"/>
              <a:t>For every good book, there is a good reader loving its pages.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43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1683</TotalTime>
  <Words>246</Words>
  <Application>Microsoft Office PowerPoint</Application>
  <PresentationFormat>Custom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Century Gothic</vt:lpstr>
      <vt:lpstr>Chiller</vt:lpstr>
      <vt:lpstr>Welcome back to school presentation</vt:lpstr>
      <vt:lpstr>LIBRARY BOOK CARE</vt:lpstr>
      <vt:lpstr>How to take care of a book? The Do’s and the Don'ts. What can you do? Serious or minor damage.</vt:lpstr>
      <vt:lpstr>PowerPoint Presentation</vt:lpstr>
      <vt:lpstr>Damaged Books</vt:lpstr>
      <vt:lpstr>Different kinds of damage</vt:lpstr>
      <vt:lpstr>How to take care of a book?</vt:lpstr>
      <vt:lpstr>Book Care</vt:lpstr>
      <vt:lpstr>What do you if you find a damaged book?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BOOK CARE</dc:title>
  <dc:creator>Bernica Rollinson</dc:creator>
  <cp:lastModifiedBy>Bernica Rollinson</cp:lastModifiedBy>
  <cp:revision>6</cp:revision>
  <dcterms:created xsi:type="dcterms:W3CDTF">2017-08-21T13:24:26Z</dcterms:created>
  <dcterms:modified xsi:type="dcterms:W3CDTF">2017-08-22T17:31:29Z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