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Alegreya" panose="020B0604020202020204" charset="0"/>
      <p:regular r:id="rId10"/>
      <p:bold r:id="rId11"/>
      <p:italic r:id="rId12"/>
      <p:boldItalic r:id="rId13"/>
    </p:embeddedFont>
    <p:embeddedFont>
      <p:font typeface="Oswald" panose="020B0604020202020204" charset="0"/>
      <p:regular r:id="rId14"/>
      <p:bold r:id="rId15"/>
    </p:embeddedFont>
    <p:embeddedFont>
      <p:font typeface="Average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12473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5165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540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6503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1998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5761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0944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2416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drumroll.wav"/>
          </p:stSnd>
        </p:sndAc>
      </p:transition>
    </mc:Choice>
    <mc:Fallback>
      <p:transition spd="slow">
        <p:sndAc>
          <p:stSnd>
            <p:snd r:embed="rId1" name="drumroll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drumroll.wav"/>
          </p:stSnd>
        </p:sndAc>
      </p:transition>
    </mc:Choice>
    <mc:Fallback>
      <p:transition spd="slow">
        <p:sndAc>
          <p:stSnd>
            <p:snd r:embed="rId1" name="drumroll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drumroll.wav"/>
          </p:stSnd>
        </p:sndAc>
      </p:transition>
    </mc:Choice>
    <mc:Fallback>
      <p:transition spd="slow">
        <p:sndAc>
          <p:stSnd>
            <p:snd r:embed="rId1" name="drumroll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drumroll.wav"/>
          </p:stSnd>
        </p:sndAc>
      </p:transition>
    </mc:Choice>
    <mc:Fallback>
      <p:transition spd="slow">
        <p:sndAc>
          <p:stSnd>
            <p:snd r:embed="rId1" name="drumroll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drumroll.wav"/>
          </p:stSnd>
        </p:sndAc>
      </p:transition>
    </mc:Choice>
    <mc:Fallback>
      <p:transition spd="slow">
        <p:sndAc>
          <p:stSnd>
            <p:snd r:embed="rId1" name="drumroll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drumroll.wav"/>
          </p:stSnd>
        </p:sndAc>
      </p:transition>
    </mc:Choice>
    <mc:Fallback>
      <p:transition spd="slow">
        <p:sndAc>
          <p:stSnd>
            <p:snd r:embed="rId1" name="drumroll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drumroll.wav"/>
          </p:stSnd>
        </p:sndAc>
      </p:transition>
    </mc:Choice>
    <mc:Fallback>
      <p:transition spd="slow">
        <p:sndAc>
          <p:stSnd>
            <p:snd r:embed="rId1" name="drumroll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drumroll.wav"/>
          </p:stSnd>
        </p:sndAc>
      </p:transition>
    </mc:Choice>
    <mc:Fallback>
      <p:transition spd="slow">
        <p:sndAc>
          <p:stSnd>
            <p:snd r:embed="rId1" name="drumroll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drumroll.wav"/>
          </p:stSnd>
        </p:sndAc>
      </p:transition>
    </mc:Choice>
    <mc:Fallback>
      <p:transition spd="slow">
        <p:sndAc>
          <p:stSnd>
            <p:snd r:embed="rId1" name="drumroll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drumroll.wav"/>
          </p:stSnd>
        </p:sndAc>
      </p:transition>
    </mc:Choice>
    <mc:Fallback>
      <p:transition spd="slow">
        <p:sndAc>
          <p:stSnd>
            <p:snd r:embed="rId1" name="drumroll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drumroll.wav"/>
          </p:stSnd>
        </p:sndAc>
      </p:transition>
    </mc:Choice>
    <mc:Fallback>
      <p:transition spd="slow">
        <p:sndAc>
          <p:stSnd>
            <p:snd r:embed="rId1" name="drumroll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lang="en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3" name="drumroll.wav"/>
          </p:stSnd>
        </p:sndAc>
      </p:transition>
    </mc:Choice>
    <mc:Fallback>
      <p:transition spd="slow">
        <p:sndAc>
          <p:stSnd>
            <p:snd r:embed="rId13" name="drumroll.wav"/>
          </p:stSnd>
        </p:sndAc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gwmes.gcps.k12.fl.us/?PageName=TeacherPage&amp;Page=2&amp;StaffID=57780&amp;iSection=Teachers&amp;CorrespondingID=5778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 descr="Free vector graphic: Apple, Ripe, Red, Healthy, Food - Free Image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3398" y="296175"/>
            <a:ext cx="1089250" cy="120282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/>
        </p:nvSpPr>
        <p:spPr>
          <a:xfrm>
            <a:off x="592450" y="942550"/>
            <a:ext cx="8195400" cy="199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>
                <a:solidFill>
                  <a:srgbClr val="274E13"/>
                </a:solidFill>
                <a:latin typeface="Alegreya"/>
                <a:ea typeface="Alegreya"/>
                <a:cs typeface="Alegreya"/>
                <a:sym typeface="Alegreya"/>
              </a:rPr>
              <a:t>SCHOOL in Sites</a:t>
            </a:r>
            <a:r>
              <a:rPr lang="en" sz="2400" b="1">
                <a:solidFill>
                  <a:srgbClr val="274E13"/>
                </a:solidFill>
                <a:latin typeface="Alegreya"/>
                <a:ea typeface="Alegreya"/>
                <a:cs typeface="Alegreya"/>
                <a:sym typeface="Alegreya"/>
              </a:rPr>
              <a:t> Teacher Web Pages</a:t>
            </a:r>
          </a:p>
          <a:p>
            <a:pPr lvl="0" algn="ctr" rtl="0">
              <a:spcBef>
                <a:spcPts val="0"/>
              </a:spcBef>
              <a:buNone/>
            </a:pPr>
            <a:endParaRPr sz="2400" b="1">
              <a:solidFill>
                <a:srgbClr val="274E13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rgbClr val="274E13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sz="3600" b="1">
                <a:solidFill>
                  <a:srgbClr val="274E13"/>
                </a:solidFill>
                <a:latin typeface="Alegreya"/>
                <a:ea typeface="Alegreya"/>
                <a:cs typeface="Alegreya"/>
                <a:sym typeface="Alegreya"/>
              </a:rPr>
              <a:t>My Web Page is My First Line of Defense!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2800" y="2845643"/>
            <a:ext cx="1398375" cy="18316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2360800" y="4452325"/>
            <a:ext cx="4021500" cy="6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latin typeface="Alegreya"/>
                <a:ea typeface="Alegreya"/>
                <a:cs typeface="Alegreya"/>
                <a:sym typeface="Alegreya"/>
              </a:rPr>
              <a:t>Commander-in-Chief Roger Milton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800" b="1">
                <a:latin typeface="Alegreya"/>
                <a:ea typeface="Alegreya"/>
                <a:cs typeface="Alegreya"/>
                <a:sym typeface="Alegreya"/>
              </a:rPr>
              <a:t>Team Gadsden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drumroll.wav"/>
          </p:stSnd>
        </p:sndAc>
      </p:transition>
    </mc:Choice>
    <mc:Fallback>
      <p:transition spd="slow"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89775"/>
            <a:ext cx="8520600" cy="118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>
                <a:solidFill>
                  <a:srgbClr val="274E13"/>
                </a:solidFill>
              </a:rPr>
              <a:t>What are the uses of a teacher’s website and how can I create useful links to help my Platoon?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876075"/>
            <a:ext cx="8520600" cy="2748000"/>
          </a:xfrm>
          <a:prstGeom prst="rect">
            <a:avLst/>
          </a:prstGeom>
          <a:ln w="952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274E13"/>
              </a:buClr>
            </a:pPr>
            <a:r>
              <a:rPr lang="en" b="1">
                <a:solidFill>
                  <a:srgbClr val="274E13"/>
                </a:solidFill>
              </a:rPr>
              <a:t>It’s a way to communicate with the troops---parents, students, and the community.  </a:t>
            </a:r>
          </a:p>
          <a:p>
            <a:pPr marL="457200" lvl="0" indent="-228600" rtl="0">
              <a:spcBef>
                <a:spcPts val="0"/>
              </a:spcBef>
              <a:buClr>
                <a:srgbClr val="274E13"/>
              </a:buClr>
            </a:pPr>
            <a:r>
              <a:rPr lang="en" b="1">
                <a:solidFill>
                  <a:srgbClr val="274E13"/>
                </a:solidFill>
              </a:rPr>
              <a:t>To share background information about their child’s educational leader</a:t>
            </a:r>
          </a:p>
          <a:p>
            <a:pPr marL="457200" lvl="0" indent="-228600" rtl="0">
              <a:spcBef>
                <a:spcPts val="0"/>
              </a:spcBef>
              <a:buClr>
                <a:srgbClr val="274E13"/>
              </a:buClr>
            </a:pPr>
            <a:r>
              <a:rPr lang="en" b="1">
                <a:solidFill>
                  <a:srgbClr val="274E13"/>
                </a:solidFill>
              </a:rPr>
              <a:t>To share classroom events and teacher expectations</a:t>
            </a:r>
          </a:p>
          <a:p>
            <a:pPr marL="457200" lvl="0" indent="-228600" rtl="0">
              <a:spcBef>
                <a:spcPts val="0"/>
              </a:spcBef>
              <a:buClr>
                <a:srgbClr val="274E13"/>
              </a:buClr>
            </a:pPr>
            <a:r>
              <a:rPr lang="en" b="1">
                <a:solidFill>
                  <a:srgbClr val="274E13"/>
                </a:solidFill>
              </a:rPr>
              <a:t>To provide links to web resources that are useful to the troops.</a:t>
            </a:r>
          </a:p>
          <a:p>
            <a:pPr marL="457200" lvl="0" indent="-228600" rtl="0">
              <a:spcBef>
                <a:spcPts val="0"/>
              </a:spcBef>
              <a:buClr>
                <a:srgbClr val="274E13"/>
              </a:buClr>
            </a:pPr>
            <a:r>
              <a:rPr lang="en" b="1">
                <a:solidFill>
                  <a:srgbClr val="274E13"/>
                </a:solidFill>
              </a:rPr>
              <a:t>Can you think of some other uses?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drumroll.wav"/>
          </p:stSnd>
        </p:sndAc>
      </p:transition>
    </mc:Choice>
    <mc:Fallback>
      <p:transition spd="slow"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89775"/>
            <a:ext cx="8520600" cy="118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>
                <a:solidFill>
                  <a:srgbClr val="274E13"/>
                </a:solidFill>
              </a:rPr>
              <a:t>How Can I Add A Link To My Webpage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1175925"/>
            <a:ext cx="8520600" cy="3448200"/>
          </a:xfrm>
          <a:prstGeom prst="rect">
            <a:avLst/>
          </a:prstGeom>
          <a:ln w="952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274E13"/>
              </a:buClr>
            </a:pPr>
            <a:r>
              <a:rPr lang="en" b="1" dirty="0">
                <a:solidFill>
                  <a:srgbClr val="274E13"/>
                </a:solidFill>
              </a:rPr>
              <a:t>Clicking on the links navigation title; this will open a new window where you can add New Categories to your links area.</a:t>
            </a:r>
          </a:p>
          <a:p>
            <a:pPr lvl="0" rtl="0">
              <a:spcBef>
                <a:spcPts val="0"/>
              </a:spcBef>
              <a:buNone/>
            </a:pPr>
            <a:endParaRPr b="1" dirty="0">
              <a:solidFill>
                <a:srgbClr val="274E13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5" name="Shape 75"/>
          <p:cNvPicPr preferRelativeResize="0"/>
          <p:nvPr/>
        </p:nvPicPr>
        <p:blipFill rotWithShape="1">
          <a:blip r:embed="rId4">
            <a:alphaModFix/>
          </a:blip>
          <a:srcRect l="394" t="15537" r="54742" b="47290"/>
          <a:stretch/>
        </p:blipFill>
        <p:spPr>
          <a:xfrm>
            <a:off x="1472125" y="1849149"/>
            <a:ext cx="6443100" cy="261215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/>
          <p:nvPr/>
        </p:nvSpPr>
        <p:spPr>
          <a:xfrm>
            <a:off x="870725" y="3653425"/>
            <a:ext cx="556500" cy="287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drumroll.wav"/>
          </p:stSnd>
        </p:sndAc>
      </p:transition>
    </mc:Choice>
    <mc:Fallback>
      <p:transition spd="slow"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89775"/>
            <a:ext cx="8520600" cy="118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>
                <a:solidFill>
                  <a:srgbClr val="274E13"/>
                </a:solidFill>
              </a:rPr>
              <a:t>How Can I Add A Link To My Webpage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037" y="807900"/>
            <a:ext cx="8643900" cy="4254900"/>
          </a:xfrm>
          <a:prstGeom prst="rect">
            <a:avLst/>
          </a:prstGeom>
          <a:ln w="952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274E13"/>
                </a:solidFill>
              </a:rPr>
              <a:t>Next, either type in the name of a new category or choose edit to add additional links to established categories.  This option gives you the ability to add as many links as you want under each category.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274E13"/>
                </a:solidFill>
              </a:rPr>
              <a:t> 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4">
            <a:alphaModFix/>
          </a:blip>
          <a:srcRect l="-4412" t="-5061" r="49732" b="30193"/>
          <a:stretch/>
        </p:blipFill>
        <p:spPr>
          <a:xfrm>
            <a:off x="3599300" y="1528312"/>
            <a:ext cx="4999876" cy="346037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/>
          <p:nvPr/>
        </p:nvSpPr>
        <p:spPr>
          <a:xfrm>
            <a:off x="4694675" y="3061025"/>
            <a:ext cx="556500" cy="2334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7309800" y="2782475"/>
            <a:ext cx="556500" cy="2334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7154025" y="3536550"/>
            <a:ext cx="556500" cy="3591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 txBox="1"/>
          <p:nvPr/>
        </p:nvSpPr>
        <p:spPr>
          <a:xfrm>
            <a:off x="188500" y="2540325"/>
            <a:ext cx="3222600" cy="1840200"/>
          </a:xfrm>
          <a:prstGeom prst="rect">
            <a:avLst/>
          </a:prstGeom>
          <a:noFill/>
          <a:ln w="952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 sz="1800" b="1">
                <a:solidFill>
                  <a:srgbClr val="274E13"/>
                </a:solidFill>
              </a:rPr>
              <a:t>Please note:  You can add several links to one category or you can delete or remove a category when it’s no longer needed.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drumroll.wav"/>
          </p:stSnd>
        </p:sndAc>
      </p:transition>
    </mc:Choice>
    <mc:Fallback>
      <p:transition spd="slow"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89775"/>
            <a:ext cx="8520600" cy="118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>
                <a:solidFill>
                  <a:srgbClr val="274E13"/>
                </a:solidFill>
              </a:rPr>
              <a:t>How Can I Add A Link To My Webpage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275775" y="1184900"/>
            <a:ext cx="8520600" cy="3448200"/>
          </a:xfrm>
          <a:prstGeom prst="rect">
            <a:avLst/>
          </a:prstGeom>
          <a:ln w="952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274E13"/>
              </a:buClr>
            </a:pPr>
            <a:r>
              <a:rPr lang="en" b="1">
                <a:solidFill>
                  <a:srgbClr val="274E13"/>
                </a:solidFill>
              </a:rPr>
              <a:t>Type in the category name and hit submit and the new category will appear at the bottom of your list of  links.  You then click edit then “Add a new link” to add your new URL.</a:t>
            </a:r>
          </a:p>
          <a:p>
            <a:pPr lvl="0" rtl="0">
              <a:spcBef>
                <a:spcPts val="0"/>
              </a:spcBef>
              <a:buNone/>
            </a:pPr>
            <a:endParaRPr b="1">
              <a:solidFill>
                <a:srgbClr val="274E13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3249475" y="2765450"/>
            <a:ext cx="556500" cy="287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4">
            <a:alphaModFix/>
          </a:blip>
          <a:srcRect t="5755" r="49738" b="40402"/>
          <a:stretch/>
        </p:blipFill>
        <p:spPr>
          <a:xfrm>
            <a:off x="2238125" y="2091288"/>
            <a:ext cx="4595900" cy="27692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/>
          <p:nvPr/>
        </p:nvSpPr>
        <p:spPr>
          <a:xfrm>
            <a:off x="2701900" y="2989150"/>
            <a:ext cx="780900" cy="287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drumroll.wav"/>
          </p:stSnd>
        </p:sndAc>
      </p:transition>
    </mc:Choice>
    <mc:Fallback>
      <p:transition spd="slow"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89775"/>
            <a:ext cx="8520600" cy="118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>
                <a:solidFill>
                  <a:srgbClr val="274E13"/>
                </a:solidFill>
              </a:rPr>
              <a:t>How Can I Add A Link To My Webpage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248875" y="1188800"/>
            <a:ext cx="8520600" cy="3448200"/>
          </a:xfrm>
          <a:prstGeom prst="rect">
            <a:avLst/>
          </a:prstGeom>
          <a:ln w="952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b="1">
              <a:solidFill>
                <a:srgbClr val="274E13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b="1">
              <a:solidFill>
                <a:srgbClr val="274E13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870725" y="3653425"/>
            <a:ext cx="556500" cy="287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 txBox="1"/>
          <p:nvPr/>
        </p:nvSpPr>
        <p:spPr>
          <a:xfrm>
            <a:off x="4972925" y="1409300"/>
            <a:ext cx="3617400" cy="300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274E13"/>
                </a:solidFill>
              </a:rPr>
              <a:t>Next enter Link Name and Link Address and in the Description window type in a brief description of your website.  Please note:  Keep your description brief; you can also incorporate images into the Description Window. When you are done click the “Add link” button and you link will be saved.  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274E13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274E13"/>
              </a:solidFill>
            </a:endParaRP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t="697" r="48264" b="20938"/>
          <a:stretch/>
        </p:blipFill>
        <p:spPr>
          <a:xfrm>
            <a:off x="248875" y="897575"/>
            <a:ext cx="4730776" cy="4030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Shape 108"/>
          <p:cNvCxnSpPr/>
          <p:nvPr/>
        </p:nvCxnSpPr>
        <p:spPr>
          <a:xfrm>
            <a:off x="4066325" y="1355450"/>
            <a:ext cx="430800" cy="179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10" name="Shape 110"/>
          <p:cNvPicPr preferRelativeResize="0"/>
          <p:nvPr/>
        </p:nvPicPr>
        <p:blipFill rotWithShape="1">
          <a:blip r:embed="rId5">
            <a:alphaModFix/>
          </a:blip>
          <a:srcRect l="10502" t="22333" r="64561" b="19200"/>
          <a:stretch/>
        </p:blipFill>
        <p:spPr>
          <a:xfrm>
            <a:off x="6054500" y="3186225"/>
            <a:ext cx="2280100" cy="182262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6014225" y="3788050"/>
            <a:ext cx="2683800" cy="104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is what the new link will look like from the teachers point of view.</a:t>
            </a:r>
          </a:p>
        </p:txBody>
      </p:sp>
      <p:sp>
        <p:nvSpPr>
          <p:cNvPr id="2" name="Right Arrow 1"/>
          <p:cNvSpPr/>
          <p:nvPr/>
        </p:nvSpPr>
        <p:spPr>
          <a:xfrm>
            <a:off x="870725" y="2358500"/>
            <a:ext cx="491526" cy="1819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789709" y="2163696"/>
            <a:ext cx="637516" cy="15794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938351" y="2261062"/>
            <a:ext cx="477916" cy="2793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drumroll.wav"/>
          </p:stSnd>
        </p:sndAc>
      </p:transition>
    </mc:Choice>
    <mc:Fallback>
      <p:transition spd="slow"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89775"/>
            <a:ext cx="8520600" cy="118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>
                <a:solidFill>
                  <a:srgbClr val="274E13"/>
                </a:solidFill>
              </a:rPr>
              <a:t>How Can I Add A Link To My Webpage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92475" y="1193875"/>
            <a:ext cx="8520600" cy="3448200"/>
          </a:xfrm>
          <a:prstGeom prst="rect">
            <a:avLst/>
          </a:prstGeom>
          <a:ln w="952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274E13"/>
                </a:solidFill>
              </a:rPr>
              <a:t>Okay Troops, Let’s Go Take A Look At The </a:t>
            </a:r>
            <a:r>
              <a:rPr lang="en" dirty="0" smtClean="0">
                <a:solidFill>
                  <a:srgbClr val="274E13"/>
                </a:solidFill>
              </a:rPr>
              <a:t>Final </a:t>
            </a:r>
            <a:r>
              <a:rPr lang="en" dirty="0">
                <a:solidFill>
                  <a:srgbClr val="274E13"/>
                </a:solidFill>
              </a:rPr>
              <a:t>Product and Practiced What We Learned!</a:t>
            </a:r>
          </a:p>
          <a:p>
            <a:pPr lvl="0" rtl="0">
              <a:spcBef>
                <a:spcPts val="0"/>
              </a:spcBef>
              <a:buNone/>
            </a:pPr>
            <a:r>
              <a:rPr lang="en" u="sng" dirty="0">
                <a:solidFill>
                  <a:srgbClr val="274E13"/>
                </a:solidFill>
                <a:hlinkClick r:id="rId4"/>
              </a:rPr>
              <a:t>My Web Page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drumroll.wav"/>
          </p:stSnd>
        </p:sndAc>
      </p:transition>
    </mc:Choice>
    <mc:Fallback>
      <p:transition spd="slow"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364</Words>
  <Application>Microsoft Office PowerPoint</Application>
  <PresentationFormat>On-screen Show (16:9)</PresentationFormat>
  <Paragraphs>31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Alegreya</vt:lpstr>
      <vt:lpstr>Arial</vt:lpstr>
      <vt:lpstr>Oswald</vt:lpstr>
      <vt:lpstr>Average</vt:lpstr>
      <vt:lpstr>slate</vt:lpstr>
      <vt:lpstr>PowerPoint Presentation</vt:lpstr>
      <vt:lpstr>What are the uses of a teacher’s website and how can I create useful links to help my Platoon?</vt:lpstr>
      <vt:lpstr>How Can I Add A Link To My Webpage</vt:lpstr>
      <vt:lpstr>How Can I Add A Link To My Webpage</vt:lpstr>
      <vt:lpstr>How Can I Add A Link To My Webpage</vt:lpstr>
      <vt:lpstr>How Can I Add A Link To My Webpage</vt:lpstr>
      <vt:lpstr>How Can I Add A Link To My Webpage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Tammy Starks</dc:creator>
  <cp:lastModifiedBy>Tammy Starks</cp:lastModifiedBy>
  <cp:revision>4</cp:revision>
  <dcterms:modified xsi:type="dcterms:W3CDTF">2017-06-15T12:54:04Z</dcterms:modified>
</cp:coreProperties>
</file>