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3" r:id="rId5"/>
    <p:sldId id="259" r:id="rId6"/>
    <p:sldId id="260" r:id="rId7"/>
    <p:sldId id="261" r:id="rId8"/>
    <p:sldId id="262"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9" d="100"/>
          <a:sy n="49" d="100"/>
        </p:scale>
        <p:origin x="-932" y="-6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0C0070FE-B845-4C01-96DF-AFA02028EFB2}" type="datetimeFigureOut">
              <a:rPr lang="en-US" smtClean="0"/>
              <a:t>10/21/2014</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67E8AF2A-BE58-4882-8037-BD7EB7683983}"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0070FE-B845-4C01-96DF-AFA02028EFB2}" type="datetimeFigureOut">
              <a:rPr lang="en-US" smtClean="0"/>
              <a:t>10/21/2014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E8AF2A-BE58-4882-8037-BD7EB768398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0070FE-B845-4C01-96DF-AFA02028EFB2}" type="datetimeFigureOut">
              <a:rPr lang="en-US" smtClean="0"/>
              <a:t>10/21/2014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E8AF2A-BE58-4882-8037-BD7EB768398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C0070FE-B845-4C01-96DF-AFA02028EFB2}" type="datetimeFigureOut">
              <a:rPr lang="en-US" smtClean="0"/>
              <a:t>10/21/2014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E8AF2A-BE58-4882-8037-BD7EB768398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0070FE-B845-4C01-96DF-AFA02028EFB2}" type="datetimeFigureOut">
              <a:rPr lang="en-US" smtClean="0"/>
              <a:t>10/21/2014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E8AF2A-BE58-4882-8037-BD7EB768398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0C0070FE-B845-4C01-96DF-AFA02028EFB2}" type="datetimeFigureOut">
              <a:rPr lang="en-US" smtClean="0"/>
              <a:t>10/21/2014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E8AF2A-BE58-4882-8037-BD7EB7683983}"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C0070FE-B845-4C01-96DF-AFA02028EFB2}" type="datetimeFigureOut">
              <a:rPr lang="en-US" smtClean="0"/>
              <a:t>10/21/2014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E8AF2A-BE58-4882-8037-BD7EB768398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0070FE-B845-4C01-96DF-AFA02028EFB2}" type="datetimeFigureOut">
              <a:rPr lang="en-US" smtClean="0"/>
              <a:t>10/21/2014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E8AF2A-BE58-4882-8037-BD7EB768398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0070FE-B845-4C01-96DF-AFA02028EFB2}" type="datetimeFigureOut">
              <a:rPr lang="en-US" smtClean="0"/>
              <a:t>10/21/2014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E8AF2A-BE58-4882-8037-BD7EB768398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0C0070FE-B845-4C01-96DF-AFA02028EFB2}" type="datetimeFigureOut">
              <a:rPr lang="en-US" smtClean="0"/>
              <a:t>10/21/2014</a:t>
            </a:fld>
            <a:endParaRPr lang="en-US"/>
          </a:p>
        </p:txBody>
      </p:sp>
      <p:sp>
        <p:nvSpPr>
          <p:cNvPr id="7" name="Slide Number Placeholder 6"/>
          <p:cNvSpPr>
            <a:spLocks noGrp="1"/>
          </p:cNvSpPr>
          <p:nvPr>
            <p:ph type="sldNum" sz="quarter" idx="12"/>
          </p:nvPr>
        </p:nvSpPr>
        <p:spPr/>
        <p:txBody>
          <a:bodyPr/>
          <a:lstStyle/>
          <a:p>
            <a:fld id="{67E8AF2A-BE58-4882-8037-BD7EB7683983}"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0070FE-B845-4C01-96DF-AFA02028EFB2}" type="datetimeFigureOut">
              <a:rPr lang="en-US" smtClean="0"/>
              <a:t>10/21/2014</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67E8AF2A-BE58-4882-8037-BD7EB768398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0C0070FE-B845-4C01-96DF-AFA02028EFB2}" type="datetimeFigureOut">
              <a:rPr lang="en-US" smtClean="0"/>
              <a:t>10/21/2014</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67E8AF2A-BE58-4882-8037-BD7EB768398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Florida Highwaymen</a:t>
            </a:r>
            <a:endParaRPr lang="en-US" dirty="0"/>
          </a:p>
        </p:txBody>
      </p:sp>
      <p:sp>
        <p:nvSpPr>
          <p:cNvPr id="3" name="Subtitle 2"/>
          <p:cNvSpPr>
            <a:spLocks noGrp="1"/>
          </p:cNvSpPr>
          <p:nvPr>
            <p:ph type="subTitle"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81000"/>
            <a:ext cx="5724525"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0528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Were They?</a:t>
            </a:r>
            <a:endParaRPr lang="en-US" dirty="0"/>
          </a:p>
        </p:txBody>
      </p:sp>
      <p:sp>
        <p:nvSpPr>
          <p:cNvPr id="3" name="Content Placeholder 2"/>
          <p:cNvSpPr>
            <a:spLocks noGrp="1"/>
          </p:cNvSpPr>
          <p:nvPr>
            <p:ph idx="1"/>
          </p:nvPr>
        </p:nvSpPr>
        <p:spPr>
          <a:xfrm>
            <a:off x="1043492" y="2323652"/>
            <a:ext cx="7490908" cy="4077148"/>
          </a:xfrm>
        </p:spPr>
        <p:txBody>
          <a:bodyPr>
            <a:normAutofit fontScale="85000" lnSpcReduction="10000"/>
          </a:bodyPr>
          <a:lstStyle/>
          <a:p>
            <a:r>
              <a:rPr lang="en-US" dirty="0"/>
              <a:t>The Florida Highwaymen, are a group of 26 African-Americans, who broke with convention to paint beautiful iconic landscapes of Florida. They began paining in the mid 1950's, an era marked by racism and poverty, these self-taught entrepreneurs mentored each other while they painted on basic materials like Upson board for canvasses, and crown molding for frames. Local galleries shunned their work, so they peddled their art from car trunks along area roadways, hence their name. Their art freed them from work in citrus groves and labor camps, and they created a body of work that has become not only a timeless collection of a natural environment, but also a symbol of determination and belief in oneself. </a:t>
            </a:r>
          </a:p>
          <a:p>
            <a:endParaRPr lang="en-US" dirty="0"/>
          </a:p>
        </p:txBody>
      </p:sp>
    </p:spTree>
    <p:extLst>
      <p:ext uri="{BB962C8B-B14F-4D97-AF65-F5344CB8AC3E}">
        <p14:creationId xmlns:p14="http://schemas.microsoft.com/office/powerpoint/2010/main" val="1959500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Florida Highwaymen</a:t>
            </a:r>
            <a:endParaRPr lang="en-US" dirty="0"/>
          </a:p>
        </p:txBody>
      </p:sp>
      <p:sp>
        <p:nvSpPr>
          <p:cNvPr id="3" name="Content Placeholder 2"/>
          <p:cNvSpPr>
            <a:spLocks noGrp="1"/>
          </p:cNvSpPr>
          <p:nvPr>
            <p:ph idx="1"/>
          </p:nvPr>
        </p:nvSpPr>
        <p:spPr/>
        <p:txBody>
          <a:bodyPr/>
          <a:lstStyle/>
          <a:p>
            <a:r>
              <a:rPr lang="en-US" dirty="0"/>
              <a:t>The surviving Highwaymen, now in their sixties and seventies, are an important chapter in America’s culture and history, indeed, a National Treasure. Their self-determination in the face of adversity remains an important story of perseverance, inspiration and creativity.  Their paintings now hang in galleries all over world and are worth thousands!</a:t>
            </a:r>
          </a:p>
          <a:p>
            <a:endParaRPr lang="en-US" dirty="0"/>
          </a:p>
        </p:txBody>
      </p:sp>
    </p:spTree>
    <p:extLst>
      <p:ext uri="{BB962C8B-B14F-4D97-AF65-F5344CB8AC3E}">
        <p14:creationId xmlns:p14="http://schemas.microsoft.com/office/powerpoint/2010/main" val="3631329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489845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7715" y="304800"/>
            <a:ext cx="7024744" cy="1143000"/>
          </a:xfrm>
        </p:spPr>
        <p:txBody>
          <a:bodyPr/>
          <a:lstStyle/>
          <a:p>
            <a:r>
              <a:rPr lang="en-US" dirty="0" smtClean="0"/>
              <a:t>Alfred Hair</a:t>
            </a: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8546" y="1524000"/>
            <a:ext cx="7341054" cy="513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0762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7715" y="304800"/>
            <a:ext cx="7024744" cy="1143000"/>
          </a:xfrm>
        </p:spPr>
        <p:txBody>
          <a:bodyPr/>
          <a:lstStyle/>
          <a:p>
            <a:r>
              <a:rPr lang="en-US" dirty="0" smtClean="0"/>
              <a:t>Alfred Hair</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371600"/>
            <a:ext cx="7289586" cy="4970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1231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7715" y="304800"/>
            <a:ext cx="7024744" cy="1143000"/>
          </a:xfrm>
        </p:spPr>
        <p:txBody>
          <a:bodyPr/>
          <a:lstStyle/>
          <a:p>
            <a:r>
              <a:rPr lang="en-US" dirty="0" smtClean="0"/>
              <a:t>George Buckner</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3848" y="1676400"/>
            <a:ext cx="6731726" cy="4650205"/>
          </a:xfrm>
          <a:prstGeom prst="rect">
            <a:avLst/>
          </a:prstGeom>
        </p:spPr>
      </p:pic>
    </p:spTree>
    <p:extLst>
      <p:ext uri="{BB962C8B-B14F-4D97-AF65-F5344CB8AC3E}">
        <p14:creationId xmlns:p14="http://schemas.microsoft.com/office/powerpoint/2010/main" val="887759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Movie</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148625"/>
            <a:ext cx="8261833"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528660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16</TotalTime>
  <Words>205</Words>
  <Application>Microsoft Office PowerPoint</Application>
  <PresentationFormat>On-screen Show (4:3)</PresentationFormat>
  <Paragraphs>9</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Austin</vt:lpstr>
      <vt:lpstr>The Florida Highwaymen</vt:lpstr>
      <vt:lpstr>Who Were They?</vt:lpstr>
      <vt:lpstr>Florida Highwaymen</vt:lpstr>
      <vt:lpstr>PowerPoint Presentation</vt:lpstr>
      <vt:lpstr>Alfred Hair</vt:lpstr>
      <vt:lpstr>Alfred Hair</vt:lpstr>
      <vt:lpstr>George Buckner</vt:lpstr>
      <vt:lpstr>The Movie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Florida Highwaymen</dc:title>
  <dc:creator>Tammy Starks</dc:creator>
  <cp:lastModifiedBy>Tammy Starks</cp:lastModifiedBy>
  <cp:revision>2</cp:revision>
  <dcterms:created xsi:type="dcterms:W3CDTF">2014-10-21T17:09:23Z</dcterms:created>
  <dcterms:modified xsi:type="dcterms:W3CDTF">2014-10-21T17:26:01Z</dcterms:modified>
</cp:coreProperties>
</file>