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8" r:id="rId4"/>
    <p:sldId id="257" r:id="rId5"/>
    <p:sldId id="259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66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5BFA3-8C65-4FC0-9633-343DD2E02A57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1F80-89D9-47AB-9112-D2AAABD5E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49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5BFA3-8C65-4FC0-9633-343DD2E02A57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1F80-89D9-47AB-9112-D2AAABD5E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97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5BFA3-8C65-4FC0-9633-343DD2E02A57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1F80-89D9-47AB-9112-D2AAABD5E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3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5BFA3-8C65-4FC0-9633-343DD2E02A57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1F80-89D9-47AB-9112-D2AAABD5E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321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5BFA3-8C65-4FC0-9633-343DD2E02A57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1F80-89D9-47AB-9112-D2AAABD5E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86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5BFA3-8C65-4FC0-9633-343DD2E02A57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1F80-89D9-47AB-9112-D2AAABD5E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70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5BFA3-8C65-4FC0-9633-343DD2E02A57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1F80-89D9-47AB-9112-D2AAABD5E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96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5BFA3-8C65-4FC0-9633-343DD2E02A57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1F80-89D9-47AB-9112-D2AAABD5E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695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5BFA3-8C65-4FC0-9633-343DD2E02A57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1F80-89D9-47AB-9112-D2AAABD5E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78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5BFA3-8C65-4FC0-9633-343DD2E02A57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1F80-89D9-47AB-9112-D2AAABD5E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83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5BFA3-8C65-4FC0-9633-343DD2E02A57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1F80-89D9-47AB-9112-D2AAABD5E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65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5BFA3-8C65-4FC0-9633-343DD2E02A57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81F80-89D9-47AB-9112-D2AAABD5E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755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3967" y="1247023"/>
            <a:ext cx="88031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5400" b="0" cap="none" spc="0" baseline="30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rd</a:t>
            </a:r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Grade Pride Program Music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52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1 Put on Your Sho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7309" y="510669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804" y="1856333"/>
            <a:ext cx="4929664" cy="44747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50702" y="379118"/>
            <a:ext cx="58267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“Put on Your Shoes”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208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8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45" y="1947321"/>
            <a:ext cx="4929664" cy="34868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42001" y="379118"/>
            <a:ext cx="6444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“The Pumpkin March”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Song 2 The Pumpkin Marc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0929" y="44725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0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825" y="1799712"/>
            <a:ext cx="4929664" cy="42470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79980" y="379118"/>
            <a:ext cx="31682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“Hey Jack”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Song 3 HeyJack!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28868" y="4147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7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135" y="1654855"/>
            <a:ext cx="3112018" cy="44747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85268" y="379118"/>
            <a:ext cx="45576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“Pumpkin Jack”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Song 4 Pumpkin J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62441" y="47980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6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899" y="1701350"/>
            <a:ext cx="3879590" cy="44747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69523" y="379118"/>
            <a:ext cx="43891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“Zombie Style”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Song 5 Zombie Sty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6908" y="44725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1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28</Words>
  <Application>Microsoft Office PowerPoint</Application>
  <PresentationFormat>Widescreen</PresentationFormat>
  <Paragraphs>6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Ben Hill County Schools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Bell, Lisa</dc:creator>
  <cp:lastModifiedBy>Bell, Lisa</cp:lastModifiedBy>
  <cp:revision>5</cp:revision>
  <dcterms:created xsi:type="dcterms:W3CDTF">2015-10-20T17:24:31Z</dcterms:created>
  <dcterms:modified xsi:type="dcterms:W3CDTF">2015-10-20T17:41:45Z</dcterms:modified>
</cp:coreProperties>
</file>