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6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8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9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7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1C2F-C245-4619-A972-4972C618227B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E09D-7BAC-4C04-88DB-E8982832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16" b="6003"/>
          <a:stretch/>
        </p:blipFill>
        <p:spPr>
          <a:xfrm>
            <a:off x="1721211" y="311972"/>
            <a:ext cx="8699796" cy="54541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504288" y="5951700"/>
            <a:ext cx="313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MV Boli" panose="02000500030200090000" pitchFamily="2" charset="0"/>
                <a:cs typeface="MV Boli" panose="02000500030200090000" pitchFamily="2" charset="0"/>
              </a:rPr>
              <a:t>Ms. </a:t>
            </a:r>
            <a:r>
              <a:rPr lang="en-US" sz="48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Barrs</a:t>
            </a:r>
            <a:endParaRPr lang="en-US" sz="4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8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MV Boli</vt:lpstr>
      <vt:lpstr>Office Theme</vt:lpstr>
      <vt:lpstr>PowerPoint Presentation</vt:lpstr>
    </vt:vector>
  </TitlesOfParts>
  <Company>Ben Hill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Stembridge, Marsha</dc:creator>
  <cp:lastModifiedBy>Stembridge, Marsha</cp:lastModifiedBy>
  <cp:revision>2</cp:revision>
  <dcterms:created xsi:type="dcterms:W3CDTF">2014-12-09T21:32:11Z</dcterms:created>
  <dcterms:modified xsi:type="dcterms:W3CDTF">2014-12-10T17:58:57Z</dcterms:modified>
</cp:coreProperties>
</file>