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 varScale="1">
        <p:scale>
          <a:sx n="64" d="100"/>
          <a:sy n="64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10E950-BB02-48D7-A877-56CA308681AE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AFEB10A-C63A-4E6F-9850-2568AED19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769071" y="1857612"/>
            <a:ext cx="5648623" cy="1204306"/>
          </a:xfrm>
        </p:spPr>
        <p:txBody>
          <a:bodyPr/>
          <a:lstStyle/>
          <a:p>
            <a:pPr algn="ctr"/>
            <a:r>
              <a:rPr lang="en-US" sz="4400" dirty="0" smtClean="0">
                <a:latin typeface="Elephant" panose="02020904090505020303" pitchFamily="18" charset="0"/>
              </a:rPr>
              <a:t>Meet Your School Counselors</a:t>
            </a:r>
            <a:endParaRPr lang="en-US" sz="4400" dirty="0">
              <a:latin typeface="Elephant" panose="0202090409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833447" y="2857462"/>
            <a:ext cx="6511131" cy="32925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Mrs. </a:t>
            </a:r>
            <a:r>
              <a:rPr lang="en-US" dirty="0" err="1" smtClean="0">
                <a:solidFill>
                  <a:schemeClr val="tx2"/>
                </a:solidFill>
              </a:rPr>
              <a:t>Akridge</a:t>
            </a:r>
            <a:r>
              <a:rPr lang="en-US" dirty="0" smtClean="0">
                <a:solidFill>
                  <a:schemeClr val="tx2"/>
                </a:solidFill>
              </a:rPr>
              <a:t> and Mrs. Hunt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442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162800" cy="1143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What is a School Counselor?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153400" cy="15958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0" dirty="0" smtClean="0">
                <a:solidFill>
                  <a:srgbClr val="92D050"/>
                </a:solidFill>
              </a:rPr>
              <a:t>School Counselors can be seen all around school helping where they can. </a:t>
            </a:r>
            <a:endParaRPr lang="en-US" sz="3200" b="0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155757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WHAT DO THEY DO ALL DAY?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802089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92D050"/>
                </a:solidFill>
              </a:rPr>
              <a:t>School Counselors listen and talk to students about school, friends, family, feelings &amp; more.</a:t>
            </a:r>
          </a:p>
          <a:p>
            <a:r>
              <a:rPr lang="en-US" sz="2800" dirty="0" smtClean="0">
                <a:solidFill>
                  <a:srgbClr val="92D050"/>
                </a:solidFill>
              </a:rPr>
              <a:t>		</a:t>
            </a:r>
          </a:p>
          <a:p>
            <a:r>
              <a:rPr lang="en-US" sz="2800" dirty="0" smtClean="0">
                <a:solidFill>
                  <a:srgbClr val="92D050"/>
                </a:solidFill>
              </a:rPr>
              <a:t>They also help adults, talk with parents, and organize fun programs.</a:t>
            </a:r>
            <a:endParaRPr lang="en-US" sz="28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55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075217">
            <a:off x="179192" y="1387067"/>
            <a:ext cx="5887906" cy="1589402"/>
          </a:xfrm>
        </p:spPr>
        <p:txBody>
          <a:bodyPr/>
          <a:lstStyle/>
          <a:p>
            <a:pPr algn="ctr"/>
            <a:r>
              <a:rPr lang="en-US" sz="4400" dirty="0" smtClean="0"/>
              <a:t>Fun facts about </a:t>
            </a:r>
            <a:r>
              <a:rPr lang="en-US" sz="4400" dirty="0" err="1" smtClean="0"/>
              <a:t>mrs.</a:t>
            </a:r>
            <a:r>
              <a:rPr lang="en-US" sz="4400" dirty="0" smtClean="0"/>
              <a:t> </a:t>
            </a:r>
            <a:r>
              <a:rPr lang="en-US" sz="4400" dirty="0" err="1" smtClean="0"/>
              <a:t>Akridge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9215023">
            <a:off x="3244167" y="3648078"/>
            <a:ext cx="4031321" cy="108573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She enjoys bike-riding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&amp; walking for exercise.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shunt\AppData\Local\Microsoft\Windows\Temporary Internet Files\Content.IE5\Z47G09EH\MC9004174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7300" y="5675520"/>
            <a:ext cx="958999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hunt\AppData\Local\Microsoft\Windows\Temporary Internet Files\Content.IE5\OHKSVIOL\MC90043460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013325"/>
            <a:ext cx="1158875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038600" y="5935662"/>
            <a:ext cx="3604331" cy="6576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She has 2 dogs,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Buddy &amp; Tippy.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031" name="Picture 7" descr="C:\Users\shunt\AppData\Local\Microsoft\Windows\Temporary Internet Files\Content.IE5\OHKSVIOL\MM900041016[1]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2655" y="1254667"/>
            <a:ext cx="2183165" cy="207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64476" y="1070001"/>
            <a:ext cx="267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She’s a book worm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3269" y="6160832"/>
            <a:ext cx="3604331" cy="6576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She has 2 grand-cats, 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Lucy &amp; Lily.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19079931">
            <a:off x="860556" y="2764742"/>
            <a:ext cx="612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Works Mondays, Wednesdays, every other Friday.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75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979940" y="1449022"/>
            <a:ext cx="3657600" cy="18288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1800" dirty="0" smtClean="0">
                <a:solidFill>
                  <a:srgbClr val="FF0000"/>
                </a:solidFill>
              </a:rPr>
              <a:t>She has a dog, Mack (like a Mack truck)… a cat, Myrtle May… and a stray cat she calls “other cat.”</a:t>
            </a:r>
          </a:p>
          <a:p>
            <a:pPr marL="0" indent="0"/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92D050"/>
                </a:solidFill>
              </a:rPr>
              <a:t>Fun facts about </a:t>
            </a:r>
            <a:r>
              <a:rPr lang="en-US" b="1" dirty="0" err="1" smtClean="0">
                <a:solidFill>
                  <a:srgbClr val="92D050"/>
                </a:solidFill>
              </a:rPr>
              <a:t>mrs.</a:t>
            </a:r>
            <a:r>
              <a:rPr lang="en-US" b="1" dirty="0" smtClean="0">
                <a:solidFill>
                  <a:srgbClr val="92D050"/>
                </a:solidFill>
              </a:rPr>
              <a:t> hunt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1026" name="Picture 2" descr="C:\Users\jakridge\AppData\Local\Microsoft\Windows\Temporary Internet Files\Content.IE5\0Z1S3BA7\MP90044249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050" y="1672946"/>
            <a:ext cx="1562100" cy="23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10200" y="1317725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She loves to read.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067" y="4331476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She loves </a:t>
            </a:r>
            <a:r>
              <a:rPr lang="en-US" b="1" dirty="0" smtClean="0">
                <a:solidFill>
                  <a:srgbClr val="FF0000"/>
                </a:solidFill>
              </a:rPr>
              <a:t>community sports!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4192977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She has 2 kids, a 1</a:t>
            </a:r>
            <a:r>
              <a:rPr lang="en-US" b="1" baseline="30000" dirty="0">
                <a:solidFill>
                  <a:srgbClr val="FF0000"/>
                </a:solidFill>
              </a:rPr>
              <a:t>st</a:t>
            </a:r>
            <a:r>
              <a:rPr lang="en-US" b="1" dirty="0">
                <a:solidFill>
                  <a:srgbClr val="FF0000"/>
                </a:solidFill>
              </a:rPr>
              <a:t> grader and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b="1" baseline="30000" dirty="0">
                <a:solidFill>
                  <a:srgbClr val="FF0000"/>
                </a:solidFill>
              </a:rPr>
              <a:t>th</a:t>
            </a:r>
            <a:r>
              <a:rPr lang="en-US" b="1" dirty="0">
                <a:solidFill>
                  <a:srgbClr val="FF0000"/>
                </a:solidFill>
              </a:rPr>
              <a:t> grader.</a:t>
            </a:r>
          </a:p>
        </p:txBody>
      </p:sp>
      <p:pic>
        <p:nvPicPr>
          <p:cNvPr id="7" name="Picture 3" descr="C:\Users\Shaneka\AppData\Local\Microsoft\Windows\Temporary Internet Files\Content.IE5\YZ8C4ID1\MC90043246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7032" y="2689476"/>
            <a:ext cx="1493069" cy="152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758750" y="5486399"/>
            <a:ext cx="3778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Her husband graduated from Lakeview High School.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838200"/>
            <a:ext cx="612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Works Tuesdays, Thursdays, every other Friday.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116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39100" cy="76200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</a:rPr>
              <a:t>How Do school counselors </a:t>
            </a:r>
            <a:br>
              <a:rPr lang="en-US" sz="3200" b="1" dirty="0" smtClean="0">
                <a:solidFill>
                  <a:srgbClr val="FFC000"/>
                </a:solidFill>
              </a:rPr>
            </a:br>
            <a:r>
              <a:rPr lang="en-US" sz="3200" b="1" dirty="0" smtClean="0">
                <a:solidFill>
                  <a:srgbClr val="FFC000"/>
                </a:solidFill>
              </a:rPr>
              <a:t>help students?</a:t>
            </a:r>
            <a:endParaRPr lang="en-US" sz="3200" b="1" dirty="0">
              <a:solidFill>
                <a:srgbClr val="FFC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38600" y="1454727"/>
            <a:ext cx="1276350" cy="12763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2478" y="3276600"/>
            <a:ext cx="1328593" cy="13285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0400" y="1428750"/>
            <a:ext cx="1295400" cy="129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70146" y="5243945"/>
            <a:ext cx="1158586" cy="11585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34200" y="3205884"/>
            <a:ext cx="13716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1447800"/>
            <a:ext cx="1276350" cy="1276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1" y="3355109"/>
            <a:ext cx="1276350" cy="12763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5291570"/>
            <a:ext cx="1123950" cy="11239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0400" y="5243945"/>
            <a:ext cx="1219200" cy="1219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66801" y="2819400"/>
            <a:ext cx="1276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64721" y="2819400"/>
            <a:ext cx="1276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Anger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19900" y="278713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Fear &amp; Anxiety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0" y="4724400"/>
            <a:ext cx="2057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Building up others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12478" y="4635500"/>
            <a:ext cx="147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Self Image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10400" y="4635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Study Skills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14400" y="646095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Speaking Up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0" y="646314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Family &amp; Friends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781800" y="647007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Future Jobs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829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387" y="381000"/>
            <a:ext cx="7520940" cy="54864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How to talk to a school counselor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066800"/>
            <a:ext cx="4892040" cy="14139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B050"/>
                </a:solidFill>
              </a:rPr>
              <a:t>Classroom Lessons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B050"/>
                </a:solidFill>
              </a:rPr>
              <a:t>Small Groups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B050"/>
                </a:solidFill>
              </a:rPr>
              <a:t>Just you and counselor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819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Stop by her office.</a:t>
            </a:r>
          </a:p>
          <a:p>
            <a:endParaRPr lang="en-US" dirty="0" smtClean="0"/>
          </a:p>
          <a:p>
            <a:r>
              <a:rPr lang="en-US" dirty="0" smtClean="0"/>
              <a:t>Tell your teacher. When the time is appropriate, she will let you go or let the counselor know.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03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-324824" y="1019797"/>
            <a:ext cx="5650992" cy="1207509"/>
          </a:xfrm>
        </p:spPr>
        <p:txBody>
          <a:bodyPr/>
          <a:lstStyle/>
          <a:p>
            <a:pPr algn="ctr"/>
            <a:r>
              <a:rPr lang="en-US" dirty="0" smtClean="0"/>
              <a:t>Your counselors </a:t>
            </a:r>
            <a:br>
              <a:rPr lang="en-US" dirty="0" smtClean="0"/>
            </a:br>
            <a:r>
              <a:rPr lang="en-US" dirty="0" smtClean="0"/>
              <a:t>are Secret keepers…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779831" y="1700223"/>
            <a:ext cx="6793495" cy="120056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Unless you or someone else is in danger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unless you and the counselor </a:t>
            </a:r>
            <a:r>
              <a:rPr lang="en-US" dirty="0"/>
              <a:t>agree together </a:t>
            </a:r>
            <a:r>
              <a:rPr lang="en-US" dirty="0" smtClean="0"/>
              <a:t>that something is</a:t>
            </a:r>
            <a:r>
              <a:rPr lang="en-US" dirty="0"/>
              <a:t> important for another adult </a:t>
            </a:r>
            <a:r>
              <a:rPr lang="en-US" dirty="0" smtClean="0"/>
              <a:t> -like </a:t>
            </a:r>
            <a:r>
              <a:rPr lang="en-US" dirty="0"/>
              <a:t>your parent </a:t>
            </a:r>
            <a:r>
              <a:rPr lang="en-US" dirty="0" smtClean="0"/>
              <a:t>- to </a:t>
            </a:r>
            <a:r>
              <a:rPr lang="en-US" dirty="0"/>
              <a:t>know</a:t>
            </a:r>
          </a:p>
        </p:txBody>
      </p:sp>
      <p:pic>
        <p:nvPicPr>
          <p:cNvPr id="2050" name="Picture 2" descr="C:\Users\Shaneka\AppData\Local\Microsoft\Windows\Temporary Internet Files\Content.IE5\CQZWW8R8\MC900437803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895600"/>
            <a:ext cx="2987675" cy="298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6512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Quiz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6477000" cy="35798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Your school counselors are Mrs. </a:t>
            </a:r>
            <a:r>
              <a:rPr lang="en-US" dirty="0" err="1" smtClean="0"/>
              <a:t>Akridge</a:t>
            </a:r>
            <a:r>
              <a:rPr lang="en-US" dirty="0" smtClean="0"/>
              <a:t> and …</a:t>
            </a:r>
          </a:p>
          <a:p>
            <a:pPr marL="0" indent="0"/>
            <a:r>
              <a:rPr lang="en-US" dirty="0" smtClean="0"/>
              <a:t>	A. Mrs. Tree		B. Mrs. Hunt</a:t>
            </a:r>
          </a:p>
          <a:p>
            <a:pPr marL="0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What do you do if you want to speak to the counselor?</a:t>
            </a:r>
          </a:p>
          <a:p>
            <a:pPr marL="0" indent="0"/>
            <a:r>
              <a:rPr lang="en-US" dirty="0" smtClean="0"/>
              <a:t>	A. Tell your teacher		B. Lay your head down</a:t>
            </a:r>
          </a:p>
          <a:p>
            <a:pPr marL="0" indent="0"/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Raise your hand if you remember something your school counselor can help you with.</a:t>
            </a:r>
          </a:p>
          <a:p>
            <a:pPr marL="0" indent="0"/>
            <a:r>
              <a:rPr lang="en-US" dirty="0"/>
              <a:t>	</a:t>
            </a:r>
          </a:p>
          <a:p>
            <a:pPr marL="0" indent="0"/>
            <a:r>
              <a:rPr lang="en-US" dirty="0" smtClean="0"/>
              <a:t>			</a:t>
            </a:r>
            <a:endParaRPr lang="en-US" dirty="0"/>
          </a:p>
        </p:txBody>
      </p:sp>
      <p:pic>
        <p:nvPicPr>
          <p:cNvPr id="1026" name="Picture 2" descr="C:\Users\shunt\AppData\Local\Microsoft\Windows\Temporary Internet Files\Content.IE5\MK1DK8B4\MC90033435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42120">
            <a:off x="3886200" y="152400"/>
            <a:ext cx="700430" cy="100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36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3749040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</a:rPr>
              <a:t>Let’s have a great year at cloud springs elementary and reach toward our goals!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9000" y="4038600"/>
            <a:ext cx="20383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68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354</TotalTime>
  <Words>285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Meet Your School Counselors</vt:lpstr>
      <vt:lpstr>What is a School Counselor?</vt:lpstr>
      <vt:lpstr>Fun facts about mrs. Akridge</vt:lpstr>
      <vt:lpstr>Fun facts about mrs. hunt</vt:lpstr>
      <vt:lpstr>How Do school counselors  help students?</vt:lpstr>
      <vt:lpstr>How to talk to a school counselor</vt:lpstr>
      <vt:lpstr>Your counselors  are Secret keepers…</vt:lpstr>
      <vt:lpstr>                                          Quiz</vt:lpstr>
      <vt:lpstr>Let’s have a great year at cloud springs elementary and reach toward our goals!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Your School Counselors</dc:title>
  <dc:creator>jakridge</dc:creator>
  <cp:lastModifiedBy>tmorrell</cp:lastModifiedBy>
  <cp:revision>33</cp:revision>
  <dcterms:created xsi:type="dcterms:W3CDTF">2014-08-12T16:07:56Z</dcterms:created>
  <dcterms:modified xsi:type="dcterms:W3CDTF">2014-09-30T14:38:25Z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