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8" r:id="rId3"/>
    <p:sldId id="260" r:id="rId4"/>
    <p:sldId id="261" r:id="rId5"/>
    <p:sldId id="262" r:id="rId6"/>
    <p:sldId id="275" r:id="rId7"/>
    <p:sldId id="263" r:id="rId8"/>
    <p:sldId id="284" r:id="rId9"/>
    <p:sldId id="264" r:id="rId10"/>
    <p:sldId id="265" r:id="rId11"/>
    <p:sldId id="266" r:id="rId12"/>
    <p:sldId id="286" r:id="rId13"/>
    <p:sldId id="287" r:id="rId14"/>
    <p:sldId id="283" r:id="rId15"/>
    <p:sldId id="282" r:id="rId16"/>
    <p:sldId id="285" r:id="rId17"/>
    <p:sldId id="259" r:id="rId18"/>
    <p:sldId id="299" r:id="rId19"/>
    <p:sldId id="300" r:id="rId20"/>
    <p:sldId id="305" r:id="rId21"/>
    <p:sldId id="303" r:id="rId22"/>
    <p:sldId id="304" r:id="rId23"/>
    <p:sldId id="277" r:id="rId24"/>
    <p:sldId id="306" r:id="rId25"/>
    <p:sldId id="271" r:id="rId26"/>
    <p:sldId id="273" r:id="rId27"/>
    <p:sldId id="289" r:id="rId28"/>
    <p:sldId id="267" r:id="rId29"/>
    <p:sldId id="269" r:id="rId30"/>
    <p:sldId id="270" r:id="rId31"/>
    <p:sldId id="281" r:id="rId32"/>
    <p:sldId id="288" r:id="rId33"/>
    <p:sldId id="268" r:id="rId34"/>
    <p:sldId id="272" r:id="rId35"/>
    <p:sldId id="274" r:id="rId36"/>
    <p:sldId id="278" r:id="rId37"/>
    <p:sldId id="276" r:id="rId38"/>
    <p:sldId id="279" r:id="rId39"/>
    <p:sldId id="280" r:id="rId40"/>
    <p:sldId id="302" r:id="rId41"/>
    <p:sldId id="290" r:id="rId42"/>
    <p:sldId id="295" r:id="rId43"/>
    <p:sldId id="291" r:id="rId44"/>
    <p:sldId id="294" r:id="rId45"/>
    <p:sldId id="307" r:id="rId46"/>
    <p:sldId id="308" r:id="rId47"/>
    <p:sldId id="309" r:id="rId48"/>
    <p:sldId id="310" r:id="rId49"/>
    <p:sldId id="311" r:id="rId50"/>
    <p:sldId id="312" r:id="rId51"/>
    <p:sldId id="314" r:id="rId52"/>
    <p:sldId id="315" r:id="rId53"/>
    <p:sldId id="318" r:id="rId54"/>
    <p:sldId id="319" r:id="rId55"/>
    <p:sldId id="321" r:id="rId56"/>
    <p:sldId id="320" r:id="rId57"/>
    <p:sldId id="316" r:id="rId58"/>
    <p:sldId id="317" r:id="rId59"/>
    <p:sldId id="296" r:id="rId60"/>
    <p:sldId id="313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8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9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9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8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AA549-56F5-4428-A9BA-063826FCAF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6BB7B-B8FA-4288-A4E8-444155309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2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9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FFC000"/>
                </a:solidFill>
              </a:rPr>
              <a:t>The CHS Theatre Wing</a:t>
            </a:r>
            <a:br>
              <a:rPr lang="en-US" sz="7200" b="1" dirty="0" smtClean="0">
                <a:solidFill>
                  <a:srgbClr val="FFC000"/>
                </a:solidFill>
              </a:rPr>
            </a:br>
            <a:endParaRPr lang="en-US" sz="7200" b="1" dirty="0" smtClean="0">
              <a:solidFill>
                <a:srgbClr val="FFC000"/>
              </a:solidFill>
            </a:endParaRPr>
          </a:p>
          <a:p>
            <a:endParaRPr lang="en-US" sz="7200" b="1" dirty="0">
              <a:solidFill>
                <a:srgbClr val="FFC000"/>
              </a:solidFill>
            </a:endParaRPr>
          </a:p>
          <a:p>
            <a:endParaRPr lang="en-US" sz="7200" b="1" dirty="0" smtClean="0">
              <a:solidFill>
                <a:srgbClr val="FFC000"/>
              </a:solidFill>
            </a:endParaRPr>
          </a:p>
          <a:p>
            <a:r>
              <a:rPr lang="en-US" sz="7200" b="1" dirty="0" smtClean="0">
                <a:solidFill>
                  <a:srgbClr val="FFC000"/>
                </a:solidFill>
              </a:rPr>
              <a:t/>
            </a:r>
            <a:br>
              <a:rPr lang="en-US" sz="7200" b="1" dirty="0" smtClean="0">
                <a:solidFill>
                  <a:srgbClr val="FFC000"/>
                </a:solidFill>
              </a:rPr>
            </a:br>
            <a:r>
              <a:rPr lang="en-US" sz="7200" b="1" dirty="0" smtClean="0">
                <a:solidFill>
                  <a:srgbClr val="FFC000"/>
                </a:solidFill>
              </a:rPr>
              <a:t>2014-2015 Season</a:t>
            </a:r>
            <a:endParaRPr lang="en-US" sz="7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5766"/>
          <a:stretch/>
        </p:blipFill>
        <p:spPr>
          <a:xfrm>
            <a:off x="990600" y="13174"/>
            <a:ext cx="7394620" cy="6844826"/>
          </a:xfrm>
        </p:spPr>
      </p:pic>
    </p:spTree>
    <p:extLst>
      <p:ext uri="{BB962C8B-B14F-4D97-AF65-F5344CB8AC3E}">
        <p14:creationId xmlns:p14="http://schemas.microsoft.com/office/powerpoint/2010/main" val="4325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/>
          <a:stretch/>
        </p:blipFill>
        <p:spPr>
          <a:xfrm>
            <a:off x="1958078" y="40066"/>
            <a:ext cx="5184674" cy="6817934"/>
          </a:xfrm>
        </p:spPr>
      </p:pic>
    </p:spTree>
    <p:extLst>
      <p:ext uri="{BB962C8B-B14F-4D97-AF65-F5344CB8AC3E}">
        <p14:creationId xmlns:p14="http://schemas.microsoft.com/office/powerpoint/2010/main" val="63617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525"/>
            <a:ext cx="9131300" cy="6848475"/>
          </a:xfrm>
        </p:spPr>
      </p:pic>
    </p:spTree>
    <p:extLst>
      <p:ext uri="{BB962C8B-B14F-4D97-AF65-F5344CB8AC3E}">
        <p14:creationId xmlns:p14="http://schemas.microsoft.com/office/powerpoint/2010/main" val="92664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15912"/>
            <a:ext cx="6858000" cy="6873912"/>
          </a:xfrm>
        </p:spPr>
      </p:pic>
    </p:spTree>
    <p:extLst>
      <p:ext uri="{BB962C8B-B14F-4D97-AF65-F5344CB8AC3E}">
        <p14:creationId xmlns:p14="http://schemas.microsoft.com/office/powerpoint/2010/main" val="245477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31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Georgia Theatre Conference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Champions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9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81000"/>
            <a:ext cx="4572000" cy="5105400"/>
          </a:xfrm>
        </p:spPr>
        <p:txBody>
          <a:bodyPr/>
          <a:lstStyle/>
          <a:p>
            <a:r>
              <a:rPr lang="en-US" dirty="0" smtClean="0"/>
              <a:t>Region 1-AAAA</a:t>
            </a:r>
            <a:br>
              <a:rPr lang="en-US" dirty="0" smtClean="0"/>
            </a:br>
            <a:r>
              <a:rPr lang="en-US" dirty="0" smtClean="0"/>
              <a:t>Champions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/>
          <a:stretch/>
        </p:blipFill>
        <p:spPr>
          <a:xfrm>
            <a:off x="0" y="0"/>
            <a:ext cx="4419600" cy="6832600"/>
          </a:xfrm>
        </p:spPr>
      </p:pic>
    </p:spTree>
    <p:extLst>
      <p:ext uri="{BB962C8B-B14F-4D97-AF65-F5344CB8AC3E}">
        <p14:creationId xmlns:p14="http://schemas.microsoft.com/office/powerpoint/2010/main" val="34647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6096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r>
              <a:rPr lang="en-US" sz="9600" dirty="0" err="1" smtClean="0"/>
              <a:t>Thankoooo</a:t>
            </a:r>
            <a:r>
              <a:rPr lang="en-US" sz="9600" dirty="0" smtClean="0"/>
              <a:t>!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3294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8575"/>
            <a:ext cx="9105900" cy="68294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sz="6600" dirty="0"/>
              <a:t>Drama Class Shenanigans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8538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1828800" y="0"/>
            <a:ext cx="5257800" cy="6858000"/>
          </a:xfrm>
        </p:spPr>
      </p:pic>
    </p:spTree>
    <p:extLst>
      <p:ext uri="{BB962C8B-B14F-4D97-AF65-F5344CB8AC3E}">
        <p14:creationId xmlns:p14="http://schemas.microsoft.com/office/powerpoint/2010/main" val="318430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 r="14894"/>
          <a:stretch/>
        </p:blipFill>
        <p:spPr>
          <a:xfrm>
            <a:off x="0" y="1041400"/>
            <a:ext cx="9049685" cy="581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9600" i="1" dirty="0" smtClean="0"/>
              <a:t>The 39 Steps</a:t>
            </a:r>
            <a:endParaRPr lang="en-US" sz="9600" i="1" dirty="0"/>
          </a:p>
        </p:txBody>
      </p:sp>
      <p:sp>
        <p:nvSpPr>
          <p:cNvPr id="5" name="Rectangle 4"/>
          <p:cNvSpPr/>
          <p:nvPr/>
        </p:nvSpPr>
        <p:spPr>
          <a:xfrm rot="21103648">
            <a:off x="2952510" y="4130109"/>
            <a:ext cx="4536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Fall 2014</a:t>
            </a:r>
            <a:endParaRPr lang="en-US" sz="7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452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800"/>
            <a:ext cx="5105400" cy="6807200"/>
          </a:xfrm>
        </p:spPr>
      </p:pic>
    </p:spTree>
    <p:extLst>
      <p:ext uri="{BB962C8B-B14F-4D97-AF65-F5344CB8AC3E}">
        <p14:creationId xmlns:p14="http://schemas.microsoft.com/office/powerpoint/2010/main" val="630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333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03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6096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143000"/>
          </a:xfrm>
        </p:spPr>
        <p:txBody>
          <a:bodyPr>
            <a:noAutofit/>
          </a:bodyPr>
          <a:lstStyle/>
          <a:p>
            <a:r>
              <a:rPr lang="en-US" sz="8000" i="1" dirty="0" smtClean="0"/>
              <a:t>It’s a Wonderful Life</a:t>
            </a:r>
            <a:endParaRPr lang="en-US" sz="8000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Winter ‘14-’15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5606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40516" b="14031"/>
          <a:stretch/>
        </p:blipFill>
        <p:spPr>
          <a:xfrm>
            <a:off x="78676" y="304800"/>
            <a:ext cx="9065324" cy="6400800"/>
          </a:xfrm>
        </p:spPr>
      </p:pic>
    </p:spTree>
    <p:extLst>
      <p:ext uri="{BB962C8B-B14F-4D97-AF65-F5344CB8AC3E}">
        <p14:creationId xmlns:p14="http://schemas.microsoft.com/office/powerpoint/2010/main" val="273304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t="8214" r="18937"/>
          <a:stretch/>
        </p:blipFill>
        <p:spPr>
          <a:xfrm>
            <a:off x="-12700" y="-55057"/>
            <a:ext cx="9156700" cy="6938458"/>
          </a:xfrm>
        </p:spPr>
      </p:pic>
    </p:spTree>
    <p:extLst>
      <p:ext uri="{BB962C8B-B14F-4D97-AF65-F5344CB8AC3E}">
        <p14:creationId xmlns:p14="http://schemas.microsoft.com/office/powerpoint/2010/main" val="195978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t="12627" r="10949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457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r="18447"/>
          <a:stretch/>
        </p:blipFill>
        <p:spPr>
          <a:xfrm>
            <a:off x="0" y="-4429"/>
            <a:ext cx="9144000" cy="6837029"/>
          </a:xfrm>
        </p:spPr>
      </p:pic>
    </p:spTree>
    <p:extLst>
      <p:ext uri="{BB962C8B-B14F-4D97-AF65-F5344CB8AC3E}">
        <p14:creationId xmlns:p14="http://schemas.microsoft.com/office/powerpoint/2010/main" val="167515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/>
          <a:stretch/>
        </p:blipFill>
        <p:spPr>
          <a:xfrm>
            <a:off x="-25239" y="0"/>
            <a:ext cx="9191593" cy="6858000"/>
          </a:xfrm>
        </p:spPr>
      </p:pic>
    </p:spTree>
    <p:extLst>
      <p:ext uri="{BB962C8B-B14F-4D97-AF65-F5344CB8AC3E}">
        <p14:creationId xmlns:p14="http://schemas.microsoft.com/office/powerpoint/2010/main" val="164384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7686" r="11529"/>
          <a:stretch/>
        </p:blipFill>
        <p:spPr>
          <a:xfrm>
            <a:off x="-1" y="1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23208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5521" r="18126"/>
          <a:stretch/>
        </p:blipFill>
        <p:spPr>
          <a:xfrm>
            <a:off x="131767" y="-27782"/>
            <a:ext cx="9012233" cy="6911182"/>
          </a:xfrm>
        </p:spPr>
      </p:pic>
    </p:spTree>
    <p:extLst>
      <p:ext uri="{BB962C8B-B14F-4D97-AF65-F5344CB8AC3E}">
        <p14:creationId xmlns:p14="http://schemas.microsoft.com/office/powerpoint/2010/main" val="143530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8958" r="6667" b="1667"/>
          <a:stretch/>
        </p:blipFill>
        <p:spPr>
          <a:xfrm>
            <a:off x="-7569" y="1"/>
            <a:ext cx="9151569" cy="6858000"/>
          </a:xfrm>
        </p:spPr>
      </p:pic>
    </p:spTree>
    <p:extLst>
      <p:ext uri="{BB962C8B-B14F-4D97-AF65-F5344CB8AC3E}">
        <p14:creationId xmlns:p14="http://schemas.microsoft.com/office/powerpoint/2010/main" val="139918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/>
          <a:stretch/>
        </p:blipFill>
        <p:spPr>
          <a:xfrm>
            <a:off x="0" y="21364"/>
            <a:ext cx="9144000" cy="6836636"/>
          </a:xfrm>
        </p:spPr>
      </p:pic>
    </p:spTree>
    <p:extLst>
      <p:ext uri="{BB962C8B-B14F-4D97-AF65-F5344CB8AC3E}">
        <p14:creationId xmlns:p14="http://schemas.microsoft.com/office/powerpoint/2010/main" val="292615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5" b="22677"/>
          <a:stretch/>
        </p:blipFill>
        <p:spPr>
          <a:xfrm>
            <a:off x="685799" y="0"/>
            <a:ext cx="7375121" cy="6845301"/>
          </a:xfrm>
        </p:spPr>
      </p:pic>
    </p:spTree>
    <p:extLst>
      <p:ext uri="{BB962C8B-B14F-4D97-AF65-F5344CB8AC3E}">
        <p14:creationId xmlns:p14="http://schemas.microsoft.com/office/powerpoint/2010/main" val="126017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 t="8418" r="21753"/>
          <a:stretch/>
        </p:blipFill>
        <p:spPr>
          <a:xfrm>
            <a:off x="1676400" y="0"/>
            <a:ext cx="6028152" cy="6831382"/>
          </a:xfrm>
        </p:spPr>
      </p:pic>
    </p:spTree>
    <p:extLst>
      <p:ext uri="{BB962C8B-B14F-4D97-AF65-F5344CB8AC3E}">
        <p14:creationId xmlns:p14="http://schemas.microsoft.com/office/powerpoint/2010/main" val="229057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t="6512" r="13565"/>
          <a:stretch/>
        </p:blipFill>
        <p:spPr>
          <a:xfrm>
            <a:off x="914400" y="-6374"/>
            <a:ext cx="7315200" cy="6864374"/>
          </a:xfrm>
        </p:spPr>
      </p:pic>
    </p:spTree>
    <p:extLst>
      <p:ext uri="{BB962C8B-B14F-4D97-AF65-F5344CB8AC3E}">
        <p14:creationId xmlns:p14="http://schemas.microsoft.com/office/powerpoint/2010/main" val="30584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r="7950"/>
          <a:stretch/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691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9715" r="13878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676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14965" r="6217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49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7887" r="13183" b="18542"/>
          <a:stretch/>
        </p:blipFill>
        <p:spPr>
          <a:xfrm>
            <a:off x="-44387" y="0"/>
            <a:ext cx="9188388" cy="6858001"/>
          </a:xfrm>
        </p:spPr>
      </p:pic>
    </p:spTree>
    <p:extLst>
      <p:ext uri="{BB962C8B-B14F-4D97-AF65-F5344CB8AC3E}">
        <p14:creationId xmlns:p14="http://schemas.microsoft.com/office/powerpoint/2010/main" val="49775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8" r="23704"/>
          <a:stretch/>
        </p:blipFill>
        <p:spPr>
          <a:xfrm>
            <a:off x="0" y="-30480"/>
            <a:ext cx="9118600" cy="6858000"/>
          </a:xfrm>
        </p:spPr>
      </p:pic>
    </p:spTree>
    <p:extLst>
      <p:ext uri="{BB962C8B-B14F-4D97-AF65-F5344CB8AC3E}">
        <p14:creationId xmlns:p14="http://schemas.microsoft.com/office/powerpoint/2010/main" val="3468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/>
          <a:stretch/>
        </p:blipFill>
        <p:spPr>
          <a:xfrm>
            <a:off x="2286000" y="-5849"/>
            <a:ext cx="5257800" cy="6846575"/>
          </a:xfrm>
        </p:spPr>
      </p:pic>
    </p:spTree>
    <p:extLst>
      <p:ext uri="{BB962C8B-B14F-4D97-AF65-F5344CB8AC3E}">
        <p14:creationId xmlns:p14="http://schemas.microsoft.com/office/powerpoint/2010/main" val="291759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5240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FFC000"/>
                </a:solidFill>
              </a:rPr>
              <a:t>CHS Literary Team</a:t>
            </a:r>
            <a:endParaRPr lang="en-US" sz="88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76200" y="57150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 smtClean="0">
                <a:solidFill>
                  <a:srgbClr val="FFC000"/>
                </a:solidFill>
              </a:rPr>
              <a:t>Second Place in Region 1AAAA!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/>
          <a:stretch/>
        </p:blipFill>
        <p:spPr>
          <a:xfrm>
            <a:off x="1719072" y="1"/>
            <a:ext cx="5596128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038600"/>
            <a:ext cx="5410200" cy="2819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Second Place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Girls Dramatic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Interpretation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Class AAAA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4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/>
          <a:stretch/>
        </p:blipFill>
        <p:spPr>
          <a:xfrm>
            <a:off x="1600200" y="3079"/>
            <a:ext cx="5562600" cy="685492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400" y="5105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Spoon River Anthology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503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/>
          <a:stretch/>
        </p:blipFill>
        <p:spPr>
          <a:xfrm>
            <a:off x="1752600" y="14668"/>
            <a:ext cx="5638800" cy="6843332"/>
          </a:xfrm>
        </p:spPr>
      </p:pic>
    </p:spTree>
    <p:extLst>
      <p:ext uri="{BB962C8B-B14F-4D97-AF65-F5344CB8AC3E}">
        <p14:creationId xmlns:p14="http://schemas.microsoft.com/office/powerpoint/2010/main" val="122349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"/>
          <a:stretch/>
        </p:blipFill>
        <p:spPr>
          <a:xfrm>
            <a:off x="1828800" y="0"/>
            <a:ext cx="5486400" cy="6819900"/>
          </a:xfrm>
        </p:spPr>
      </p:pic>
    </p:spTree>
    <p:extLst>
      <p:ext uri="{BB962C8B-B14F-4D97-AF65-F5344CB8AC3E}">
        <p14:creationId xmlns:p14="http://schemas.microsoft.com/office/powerpoint/2010/main" val="46283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i="1" dirty="0" smtClean="0"/>
              <a:t>Eurydice</a:t>
            </a:r>
            <a:endParaRPr lang="en-US" sz="96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"/>
          <a:stretch/>
        </p:blipFill>
        <p:spPr>
          <a:xfrm>
            <a:off x="0" y="1219201"/>
            <a:ext cx="9123846" cy="5638800"/>
          </a:xfrm>
        </p:spPr>
      </p:pic>
    </p:spTree>
    <p:extLst>
      <p:ext uri="{BB962C8B-B14F-4D97-AF65-F5344CB8AC3E}">
        <p14:creationId xmlns:p14="http://schemas.microsoft.com/office/powerpoint/2010/main" val="122183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21043" r="15691"/>
          <a:stretch/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04831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" r="16624"/>
          <a:stretch/>
        </p:blipFill>
        <p:spPr>
          <a:xfrm>
            <a:off x="-25400" y="0"/>
            <a:ext cx="9105870" cy="6858000"/>
          </a:xfrm>
        </p:spPr>
      </p:pic>
    </p:spTree>
    <p:extLst>
      <p:ext uri="{BB962C8B-B14F-4D97-AF65-F5344CB8AC3E}">
        <p14:creationId xmlns:p14="http://schemas.microsoft.com/office/powerpoint/2010/main" val="414183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4075"/>
          <a:stretch/>
        </p:blipFill>
        <p:spPr>
          <a:xfrm>
            <a:off x="1295399" y="0"/>
            <a:ext cx="6066045" cy="6858000"/>
          </a:xfrm>
        </p:spPr>
      </p:pic>
    </p:spTree>
    <p:extLst>
      <p:ext uri="{BB962C8B-B14F-4D97-AF65-F5344CB8AC3E}">
        <p14:creationId xmlns:p14="http://schemas.microsoft.com/office/powerpoint/2010/main" val="392105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r="14579" b="10685"/>
          <a:stretch/>
        </p:blipFill>
        <p:spPr>
          <a:xfrm>
            <a:off x="-12700" y="-12700"/>
            <a:ext cx="9156700" cy="6870700"/>
          </a:xfrm>
        </p:spPr>
      </p:pic>
    </p:spTree>
    <p:extLst>
      <p:ext uri="{BB962C8B-B14F-4D97-AF65-F5344CB8AC3E}">
        <p14:creationId xmlns:p14="http://schemas.microsoft.com/office/powerpoint/2010/main" val="285102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7490" r="17940"/>
          <a:stretch/>
        </p:blipFill>
        <p:spPr>
          <a:xfrm>
            <a:off x="0" y="208847"/>
            <a:ext cx="9144000" cy="6623753"/>
          </a:xfrm>
        </p:spPr>
      </p:pic>
    </p:spTree>
    <p:extLst>
      <p:ext uri="{BB962C8B-B14F-4D97-AF65-F5344CB8AC3E}">
        <p14:creationId xmlns:p14="http://schemas.microsoft.com/office/powerpoint/2010/main" val="340434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7986"/>
          <a:stretch/>
        </p:blipFill>
        <p:spPr>
          <a:xfrm>
            <a:off x="0" y="-9987"/>
            <a:ext cx="9144000" cy="6867987"/>
          </a:xfrm>
        </p:spPr>
      </p:pic>
    </p:spTree>
    <p:extLst>
      <p:ext uri="{BB962C8B-B14F-4D97-AF65-F5344CB8AC3E}">
        <p14:creationId xmlns:p14="http://schemas.microsoft.com/office/powerpoint/2010/main" val="412316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 b="9075"/>
          <a:stretch/>
        </p:blipFill>
        <p:spPr>
          <a:xfrm>
            <a:off x="1676400" y="0"/>
            <a:ext cx="5791200" cy="6858000"/>
          </a:xfrm>
        </p:spPr>
      </p:pic>
    </p:spTree>
    <p:extLst>
      <p:ext uri="{BB962C8B-B14F-4D97-AF65-F5344CB8AC3E}">
        <p14:creationId xmlns:p14="http://schemas.microsoft.com/office/powerpoint/2010/main" val="143443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4305" r="2710"/>
          <a:stretch/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5960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18333" r="24981"/>
          <a:stretch/>
        </p:blipFill>
        <p:spPr>
          <a:xfrm>
            <a:off x="-1" y="0"/>
            <a:ext cx="9220233" cy="6858000"/>
          </a:xfrm>
        </p:spPr>
      </p:pic>
    </p:spTree>
    <p:extLst>
      <p:ext uri="{BB962C8B-B14F-4D97-AF65-F5344CB8AC3E}">
        <p14:creationId xmlns:p14="http://schemas.microsoft.com/office/powerpoint/2010/main" val="14020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1042" r="6071"/>
          <a:stretch/>
        </p:blipFill>
        <p:spPr>
          <a:xfrm>
            <a:off x="0" y="23393"/>
            <a:ext cx="9144000" cy="6834608"/>
          </a:xfrm>
        </p:spPr>
      </p:pic>
    </p:spTree>
    <p:extLst>
      <p:ext uri="{BB962C8B-B14F-4D97-AF65-F5344CB8AC3E}">
        <p14:creationId xmlns:p14="http://schemas.microsoft.com/office/powerpoint/2010/main" val="350095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0000" r="14167"/>
          <a:stretch/>
        </p:blipFill>
        <p:spPr>
          <a:xfrm>
            <a:off x="0" y="-13421"/>
            <a:ext cx="9144000" cy="6871422"/>
          </a:xfrm>
        </p:spPr>
      </p:pic>
    </p:spTree>
    <p:extLst>
      <p:ext uri="{BB962C8B-B14F-4D97-AF65-F5344CB8AC3E}">
        <p14:creationId xmlns:p14="http://schemas.microsoft.com/office/powerpoint/2010/main" val="229787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t="13725" r="5790" b="7493"/>
          <a:stretch/>
        </p:blipFill>
        <p:spPr>
          <a:xfrm>
            <a:off x="0" y="0"/>
            <a:ext cx="9178411" cy="6858000"/>
          </a:xfrm>
        </p:spPr>
      </p:pic>
    </p:spTree>
    <p:extLst>
      <p:ext uri="{BB962C8B-B14F-4D97-AF65-F5344CB8AC3E}">
        <p14:creationId xmlns:p14="http://schemas.microsoft.com/office/powerpoint/2010/main" val="382644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r="5686" b="5797"/>
          <a:stretch/>
        </p:blipFill>
        <p:spPr>
          <a:xfrm>
            <a:off x="12700" y="0"/>
            <a:ext cx="9131300" cy="6863819"/>
          </a:xfrm>
        </p:spPr>
      </p:pic>
    </p:spTree>
    <p:extLst>
      <p:ext uri="{BB962C8B-B14F-4D97-AF65-F5344CB8AC3E}">
        <p14:creationId xmlns:p14="http://schemas.microsoft.com/office/powerpoint/2010/main" val="198432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/>
          <a:stretch/>
        </p:blipFill>
        <p:spPr>
          <a:xfrm>
            <a:off x="0" y="-4384"/>
            <a:ext cx="9144000" cy="6862384"/>
          </a:xfrm>
        </p:spPr>
      </p:pic>
    </p:spTree>
    <p:extLst>
      <p:ext uri="{BB962C8B-B14F-4D97-AF65-F5344CB8AC3E}">
        <p14:creationId xmlns:p14="http://schemas.microsoft.com/office/powerpoint/2010/main" val="136329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r="2197"/>
          <a:stretch/>
        </p:blipFill>
        <p:spPr>
          <a:xfrm>
            <a:off x="0" y="366157"/>
            <a:ext cx="9144000" cy="649184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417638"/>
          </a:xfrm>
        </p:spPr>
        <p:txBody>
          <a:bodyPr>
            <a:normAutofit/>
          </a:bodyPr>
          <a:lstStyle/>
          <a:p>
            <a:r>
              <a:rPr lang="en-US" sz="7200" dirty="0" smtClean="0"/>
              <a:t>ASU Champions 2015!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444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/>
          <a:stretch/>
        </p:blipFill>
        <p:spPr>
          <a:xfrm>
            <a:off x="2133600" y="-15035"/>
            <a:ext cx="5013854" cy="6850017"/>
          </a:xfrm>
        </p:spPr>
      </p:pic>
    </p:spTree>
    <p:extLst>
      <p:ext uri="{BB962C8B-B14F-4D97-AF65-F5344CB8AC3E}">
        <p14:creationId xmlns:p14="http://schemas.microsoft.com/office/powerpoint/2010/main" val="371359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9220200" cy="1524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Thanks for an amazing season!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13706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14030" r="12960"/>
          <a:stretch/>
        </p:blipFill>
        <p:spPr>
          <a:xfrm>
            <a:off x="-1" y="0"/>
            <a:ext cx="8953733" cy="6858000"/>
          </a:xfrm>
        </p:spPr>
      </p:pic>
    </p:spTree>
    <p:extLst>
      <p:ext uri="{BB962C8B-B14F-4D97-AF65-F5344CB8AC3E}">
        <p14:creationId xmlns:p14="http://schemas.microsoft.com/office/powerpoint/2010/main" val="205617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345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4578" r="8827"/>
          <a:stretch/>
        </p:blipFill>
        <p:spPr>
          <a:xfrm>
            <a:off x="0" y="129677"/>
            <a:ext cx="9144000" cy="6728323"/>
          </a:xfrm>
        </p:spPr>
      </p:pic>
    </p:spTree>
    <p:extLst>
      <p:ext uri="{BB962C8B-B14F-4D97-AF65-F5344CB8AC3E}">
        <p14:creationId xmlns:p14="http://schemas.microsoft.com/office/powerpoint/2010/main" val="94107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51</Words>
  <Application>Microsoft Office PowerPoint</Application>
  <PresentationFormat>On-screen Show (4:3)</PresentationFormat>
  <Paragraphs>19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The 39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Georgia Theatre Conference Champions</vt:lpstr>
      <vt:lpstr>Region 1-AAAA Champions</vt:lpstr>
      <vt:lpstr>Thankoooo!</vt:lpstr>
      <vt:lpstr>Drama Class Shenanigans</vt:lpstr>
      <vt:lpstr>PowerPoint Presentation</vt:lpstr>
      <vt:lpstr>PowerPoint Presentation</vt:lpstr>
      <vt:lpstr>PowerPoint Presentation</vt:lpstr>
      <vt:lpstr>PowerPoint Presentation</vt:lpstr>
      <vt:lpstr>It’s a Wonderful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CHS Literary Team</vt:lpstr>
      <vt:lpstr>Second Place Girls Dramatic Interpretation Class AAAA</vt:lpstr>
      <vt:lpstr>PowerPoint Presentation</vt:lpstr>
      <vt:lpstr>PowerPoint Presentation</vt:lpstr>
      <vt:lpstr>PowerPoint Presentation</vt:lpstr>
      <vt:lpstr>Eurydice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ASU Champions 2015!</vt:lpstr>
      <vt:lpstr>Thanks for an amazing season!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jwilliams</dc:creator>
  <cp:lastModifiedBy>jwilliams</cp:lastModifiedBy>
  <cp:revision>35</cp:revision>
  <dcterms:created xsi:type="dcterms:W3CDTF">2015-05-07T13:06:38Z</dcterms:created>
  <dcterms:modified xsi:type="dcterms:W3CDTF">2015-05-11T14:28:54Z</dcterms:modified>
</cp:coreProperties>
</file>