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8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9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710F4C3B-12BB-4EC8-A596-2037BFBCFD5E}" type="datetime1">
              <a:rPr lang="en-US" smtClean="0"/>
              <a:pPr/>
              <a:t>11/16/11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9F826-938F-164B-A2DF-16C7BBDD1121}" type="datetimeFigureOut">
              <a:rPr lang="en-US" smtClean="0"/>
              <a:pPr/>
              <a:t>11/16/11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6BB5-C840-454A-9B7F-6E91281CC9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9F826-938F-164B-A2DF-16C7BBDD1121}" type="datetimeFigureOut">
              <a:rPr lang="en-US" smtClean="0"/>
              <a:pPr/>
              <a:t>11/16/11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6BB5-C840-454A-9B7F-6E91281CC9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9F826-938F-164B-A2DF-16C7BBDD1121}" type="datetimeFigureOut">
              <a:rPr lang="en-US" smtClean="0"/>
              <a:pPr/>
              <a:t>11/16/11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6BB5-C840-454A-9B7F-6E91281CC9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9F826-938F-164B-A2DF-16C7BBDD1121}" type="datetimeFigureOut">
              <a:rPr lang="en-US" smtClean="0"/>
              <a:pPr/>
              <a:t>11/16/11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6BB5-C840-454A-9B7F-6E91281CC9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11/16/11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9F826-938F-164B-A2DF-16C7BBDD1121}" type="datetimeFigureOut">
              <a:rPr lang="en-US" smtClean="0"/>
              <a:pPr/>
              <a:t>11/16/11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6BB5-C840-454A-9B7F-6E91281CC9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9F826-938F-164B-A2DF-16C7BBDD1121}" type="datetimeFigureOut">
              <a:rPr lang="en-US" smtClean="0"/>
              <a:pPr/>
              <a:t>11/16/11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6BB5-C840-454A-9B7F-6E91281CC9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9F826-938F-164B-A2DF-16C7BBDD1121}" type="datetimeFigureOut">
              <a:rPr lang="en-US" smtClean="0"/>
              <a:pPr/>
              <a:t>11/16/11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6BB5-C840-454A-9B7F-6E91281CC9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9F826-938F-164B-A2DF-16C7BBDD1121}" type="datetimeFigureOut">
              <a:rPr lang="en-US" smtClean="0"/>
              <a:pPr/>
              <a:t>11/16/11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6BB5-C840-454A-9B7F-6E91281CC9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9F826-938F-164B-A2DF-16C7BBDD1121}" type="datetimeFigureOut">
              <a:rPr lang="en-US" smtClean="0"/>
              <a:pPr/>
              <a:t>11/16/11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6BB5-C840-454A-9B7F-6E91281CC9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9F826-938F-164B-A2DF-16C7BBDD1121}" type="datetimeFigureOut">
              <a:rPr lang="en-US" smtClean="0"/>
              <a:pPr/>
              <a:t>11/16/11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6BB5-C840-454A-9B7F-6E91281CC9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9F826-938F-164B-A2DF-16C7BBDD1121}" type="datetimeFigureOut">
              <a:rPr lang="en-US" smtClean="0"/>
              <a:pPr/>
              <a:t>11/16/11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D086BB5-C840-454A-9B7F-6E91281CC9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 Kill a Mockingbird by Harper Lee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Pre-AP 9</a:t>
            </a:r>
            <a:r>
              <a:rPr lang="en-US" baseline="30000" dirty="0" smtClean="0"/>
              <a:t>th</a:t>
            </a:r>
            <a:r>
              <a:rPr lang="en-US" dirty="0" smtClean="0"/>
              <a:t> grade Literature &amp; Composition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Racism in the South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Consequence for testing authority  - LYNCHING</a:t>
            </a:r>
          </a:p>
          <a:p>
            <a:r>
              <a:rPr lang="en-US" dirty="0" smtClean="0"/>
              <a:t>Murderers would not even stand trial for this crime.</a:t>
            </a:r>
          </a:p>
          <a:p>
            <a:r>
              <a:rPr lang="en-US" dirty="0" smtClean="0"/>
              <a:t>Tar and feathering</a:t>
            </a:r>
          </a:p>
          <a:p>
            <a:r>
              <a:rPr lang="en-US" dirty="0" smtClean="0"/>
              <a:t>Hanging from a tree until dead</a:t>
            </a:r>
          </a:p>
          <a:p>
            <a:r>
              <a:rPr lang="en-US" dirty="0" smtClean="0"/>
              <a:t>The Ku Klux Klan (KKK) was founded by the Confederate army vets to oppose changes that occurred during Reconstruction.</a:t>
            </a:r>
          </a:p>
          <a:p>
            <a:r>
              <a:rPr lang="en-US" dirty="0" smtClean="0"/>
              <a:t>KKK used lynching as a means of intimidation.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Scottsboro Boys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206" y="1327010"/>
            <a:ext cx="8319863" cy="517961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1931, five African-American teenage boys were falsely accused of raping two white girls on a train from Chattanooga to Memphis.  </a:t>
            </a:r>
          </a:p>
          <a:p>
            <a:r>
              <a:rPr lang="en-US" dirty="0" smtClean="0"/>
              <a:t>The teens were sentenced to terms ranging from 75 to 99 years in prison with several receiving the death penalty.</a:t>
            </a:r>
          </a:p>
          <a:p>
            <a:r>
              <a:rPr lang="en-US" dirty="0" smtClean="0"/>
              <a:t>The US Supreme Court overturned the verdicts – twice.</a:t>
            </a:r>
          </a:p>
          <a:p>
            <a:pPr lvl="1"/>
            <a:r>
              <a:rPr lang="en-US" dirty="0" smtClean="0"/>
              <a:t>Once because the defendants were given inadequate counsel </a:t>
            </a:r>
          </a:p>
          <a:p>
            <a:pPr lvl="1"/>
            <a:r>
              <a:rPr lang="en-US" dirty="0" smtClean="0"/>
              <a:t>The grand juries did not have any African-Americans on them</a:t>
            </a:r>
          </a:p>
          <a:p>
            <a:r>
              <a:rPr lang="en-US" dirty="0" smtClean="0"/>
              <a:t>The youths were retried in Alabama.  One woman recanted. The boys were found guilty.  </a:t>
            </a:r>
          </a:p>
          <a:p>
            <a:r>
              <a:rPr lang="en-US" dirty="0" smtClean="0"/>
              <a:t>The state finally dropped the charges in 1937.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Rights Movement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68" y="1327010"/>
            <a:ext cx="8134343" cy="5222425"/>
          </a:xfrm>
        </p:spPr>
        <p:txBody>
          <a:bodyPr>
            <a:normAutofit/>
          </a:bodyPr>
          <a:lstStyle/>
          <a:p>
            <a:r>
              <a:rPr lang="en-US" dirty="0" smtClean="0"/>
              <a:t>TKAM was published in 1960 and was a bestseller for over a year and a half.</a:t>
            </a:r>
          </a:p>
          <a:p>
            <a:r>
              <a:rPr lang="en-US" dirty="0" smtClean="0"/>
              <a:t>The 1960’s was a time of turbulent civil protest in the this country.</a:t>
            </a:r>
          </a:p>
          <a:p>
            <a:r>
              <a:rPr lang="en-US" dirty="0" smtClean="0"/>
              <a:t>Alabama was a predominantly segregated state.</a:t>
            </a:r>
          </a:p>
          <a:p>
            <a:r>
              <a:rPr lang="en-US" dirty="0" smtClean="0"/>
              <a:t>1954 – Brown vs. Board of Ed.</a:t>
            </a:r>
          </a:p>
          <a:p>
            <a:r>
              <a:rPr lang="en-US" dirty="0" smtClean="0"/>
              <a:t>1955 – Rosa Parks &amp; the Montgomery Bus Boycott</a:t>
            </a:r>
          </a:p>
          <a:p>
            <a:r>
              <a:rPr lang="en-US" dirty="0" smtClean="0"/>
              <a:t>1956 – first African-American woman admitted to University of Alabama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Rights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Harper Lee won the Pulitzer Prize in 1961 .</a:t>
            </a:r>
          </a:p>
          <a:p>
            <a:r>
              <a:rPr lang="en-US" dirty="0" smtClean="0"/>
              <a:t>Over 15 million copies of the book were sold in the early years </a:t>
            </a:r>
          </a:p>
          <a:p>
            <a:r>
              <a:rPr lang="en-US" dirty="0" smtClean="0"/>
              <a:t>Critics hail TKAM as an accurate portrayal of racist discrimination in the South.</a:t>
            </a:r>
          </a:p>
          <a:p>
            <a:r>
              <a:rPr lang="en-US" dirty="0" smtClean="0"/>
              <a:t>Considered quite controversial in </a:t>
            </a:r>
            <a:r>
              <a:rPr lang="en-US" smtClean="0"/>
              <a:t>school settings</a:t>
            </a:r>
          </a:p>
          <a:p>
            <a:endParaRPr lang="en-US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the characteristics of the Southern Woman in the early twentieth century</a:t>
            </a:r>
          </a:p>
          <a:p>
            <a:r>
              <a:rPr lang="en-US" dirty="0" smtClean="0"/>
              <a:t>Analyze character growth exhibited by both Scout &amp; Jim</a:t>
            </a:r>
          </a:p>
          <a:p>
            <a:r>
              <a:rPr lang="en-US" dirty="0" smtClean="0"/>
              <a:t>Discuss the relationship of Atticus with his children</a:t>
            </a:r>
          </a:p>
          <a:p>
            <a:r>
              <a:rPr lang="en-US" dirty="0" smtClean="0"/>
              <a:t>Explain Harper Lee’s themes of racism, loss of innocence and deceptive appearances</a:t>
            </a:r>
          </a:p>
          <a:p>
            <a:r>
              <a:rPr lang="en-US" dirty="0" smtClean="0"/>
              <a:t>Explain the concept of the absent character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Objectives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Analyze Atticus's character and what he represents</a:t>
            </a:r>
          </a:p>
          <a:p>
            <a:r>
              <a:rPr lang="en-US" dirty="0" smtClean="0"/>
              <a:t>Describe the impact of social class on characters’ attitudes and actions</a:t>
            </a:r>
          </a:p>
          <a:p>
            <a:r>
              <a:rPr lang="en-US" dirty="0" smtClean="0"/>
              <a:t>Explain Lee’s use of humor, suspense, and allusions as literary techniques</a:t>
            </a:r>
          </a:p>
          <a:p>
            <a:r>
              <a:rPr lang="en-US" dirty="0" smtClean="0"/>
              <a:t>Identify an define the literary devices that Lee uses such as similes, metaphors, and idioms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 the Author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Harper Lee modeled the character of Scout after herself.</a:t>
            </a:r>
          </a:p>
          <a:p>
            <a:r>
              <a:rPr lang="en-US" dirty="0" smtClean="0"/>
              <a:t>She was born in Monroeville, AL in 1926.</a:t>
            </a:r>
          </a:p>
          <a:p>
            <a:r>
              <a:rPr lang="en-US" dirty="0" smtClean="0"/>
              <a:t>Lee’s father was also a small town lawyer.</a:t>
            </a:r>
          </a:p>
          <a:p>
            <a:r>
              <a:rPr lang="en-US" dirty="0" smtClean="0"/>
              <a:t>The Scottsboro Boys – In April 1931, in Scottsboro, AL, nine African-American men were tried for raping two white women.  </a:t>
            </a:r>
          </a:p>
          <a:p>
            <a:pPr lvl="1"/>
            <a:r>
              <a:rPr lang="en-US" dirty="0" smtClean="0"/>
              <a:t>The all-white jury convicted the men and sentenced them to death. </a:t>
            </a:r>
          </a:p>
          <a:p>
            <a:pPr lvl="1"/>
            <a:r>
              <a:rPr lang="en-US" dirty="0" smtClean="0"/>
              <a:t>Harper was 6 years old and had an impact on her.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Famous Childhood Friend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Lee’s close childhood friend was the famous author Truman Capote.  </a:t>
            </a:r>
          </a:p>
          <a:p>
            <a:r>
              <a:rPr lang="en-US" dirty="0" smtClean="0"/>
              <a:t>They spent summers playing together.</a:t>
            </a:r>
          </a:p>
          <a:p>
            <a:r>
              <a:rPr lang="en-US" dirty="0" smtClean="0"/>
              <a:t>Capote was the model for Lee’s character, Dill in </a:t>
            </a:r>
            <a:r>
              <a:rPr lang="en-US" i="1" dirty="0" smtClean="0"/>
              <a:t>To Kill a Mockingbird. </a:t>
            </a:r>
            <a:endParaRPr lang="en-US" dirty="0" smtClean="0"/>
          </a:p>
          <a:p>
            <a:pPr>
              <a:buNone/>
            </a:pPr>
            <a:endParaRPr lang="en-US" i="1" dirty="0" smtClean="0"/>
          </a:p>
          <a:p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Southern Social Structure of the Early 1900’s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Upper Class – doctors, lawyers, plantation owners, and business professionals</a:t>
            </a:r>
          </a:p>
          <a:p>
            <a:r>
              <a:rPr lang="en-US" dirty="0" smtClean="0"/>
              <a:t>Middle Class – small farmers, and small-town business owners</a:t>
            </a:r>
          </a:p>
          <a:p>
            <a:r>
              <a:rPr lang="en-US" dirty="0" smtClean="0"/>
              <a:t>Lower Class – African-American farmers and unskilled laborers, such as mill workers</a:t>
            </a:r>
          </a:p>
          <a:p>
            <a:r>
              <a:rPr lang="en-US" dirty="0" smtClean="0"/>
              <a:t>The Great Depression – 1930’s – Between 1929-1932, farm prices fell over 50%, and the average income in 1929 was $750, but farm income was $275.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Sharecroppers &amp; Landowners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white people owned acres of land but had very little cash.</a:t>
            </a:r>
          </a:p>
          <a:p>
            <a:r>
              <a:rPr lang="en-US" dirty="0" smtClean="0"/>
              <a:t>African –American farmers worked as sharecroppers.</a:t>
            </a:r>
          </a:p>
          <a:p>
            <a:r>
              <a:rPr lang="en-US" dirty="0" smtClean="0"/>
              <a:t>The landowner divided land into shares and provided small houses, tools, and seeds.</a:t>
            </a:r>
          </a:p>
          <a:p>
            <a:r>
              <a:rPr lang="en-US" dirty="0" smtClean="0"/>
              <a:t>Some also fed, clothed, and provided medical care for the sharecropper families. </a:t>
            </a:r>
          </a:p>
          <a:p>
            <a:r>
              <a:rPr lang="en-US" dirty="0" smtClean="0"/>
              <a:t> The landowners received a part of the profits.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Southern Heritage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The Appearance of money of comfort was more important than the the lack of it.</a:t>
            </a:r>
          </a:p>
          <a:p>
            <a:pPr>
              <a:buFont typeface="Arial"/>
              <a:buChar char="•"/>
            </a:pPr>
            <a:r>
              <a:rPr lang="en-US" dirty="0" smtClean="0"/>
              <a:t>Lack of money could not be the differentiating factor</a:t>
            </a:r>
          </a:p>
          <a:p>
            <a:pPr>
              <a:buFont typeface="Arial"/>
              <a:buChar char="•"/>
            </a:pPr>
            <a:r>
              <a:rPr lang="en-US" dirty="0" smtClean="0"/>
              <a:t>The use of </a:t>
            </a:r>
            <a:r>
              <a:rPr lang="en-US" dirty="0" smtClean="0"/>
              <a:t>Southern ancestry as a differentiating factor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Racism in the South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Most significant issue of the South during the 1930’s was segregation.</a:t>
            </a:r>
          </a:p>
          <a:p>
            <a:r>
              <a:rPr lang="en-US" dirty="0" smtClean="0"/>
              <a:t>Subtle interpretations of laws helped to keep African-Americans immersed in poverty.</a:t>
            </a:r>
          </a:p>
          <a:p>
            <a:pPr lvl="1"/>
            <a:r>
              <a:rPr lang="en-US" dirty="0" smtClean="0"/>
              <a:t>Mill jobs were reserved for whites</a:t>
            </a:r>
          </a:p>
          <a:p>
            <a:pPr lvl="1"/>
            <a:r>
              <a:rPr lang="en-US" dirty="0" smtClean="0"/>
              <a:t>Rules for lending money favored suburban areas </a:t>
            </a:r>
          </a:p>
          <a:p>
            <a:r>
              <a:rPr lang="en-US" dirty="0" smtClean="0"/>
              <a:t>Southern States circumvented the Fifteenth Amendment </a:t>
            </a:r>
          </a:p>
          <a:p>
            <a:pPr lvl="1"/>
            <a:r>
              <a:rPr lang="en-US" dirty="0" smtClean="0"/>
              <a:t>Stringent voter registrations requirements such as literacy tests and poll taxes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radition">
  <a:themeElements>
    <a:clrScheme name="Tradition">
      <a:dk1>
        <a:srgbClr val="FFFFFF"/>
      </a:dk1>
      <a:lt1>
        <a:srgbClr val="000000"/>
      </a:lt1>
      <a:dk2>
        <a:srgbClr val="D28E11"/>
      </a:dk2>
      <a:lt2>
        <a:srgbClr val="F2E2AB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</a:majorFont>
      <a:minorFont>
        <a:latin typeface="Candara"/>
        <a:ea typeface=""/>
        <a:cs typeface=""/>
        <a:font script="Jpan" typeface="メイリオ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Tradition.thmx</Template>
  <TotalTime>49</TotalTime>
  <Words>770</Words>
  <Application>Microsoft Macintosh PowerPoint</Application>
  <PresentationFormat>On-screen Show (4:3)</PresentationFormat>
  <Paragraphs>73</Paragraphs>
  <Slides>13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Tradition</vt:lpstr>
      <vt:lpstr>To Kill a Mockingbird by Harper Lee</vt:lpstr>
      <vt:lpstr>Unit Objectives</vt:lpstr>
      <vt:lpstr>Unit Objectives Cont.</vt:lpstr>
      <vt:lpstr>Meet the Author</vt:lpstr>
      <vt:lpstr>Famous Childhood Friend</vt:lpstr>
      <vt:lpstr>Southern Social Structure of the Early 1900’s</vt:lpstr>
      <vt:lpstr>Sharecroppers &amp; Landowners</vt:lpstr>
      <vt:lpstr>Southern Heritage</vt:lpstr>
      <vt:lpstr>Racism in the South</vt:lpstr>
      <vt:lpstr>Racism in the South</vt:lpstr>
      <vt:lpstr>The Scottsboro Boys</vt:lpstr>
      <vt:lpstr>Civil Rights Movement </vt:lpstr>
      <vt:lpstr>Civil Rights Movement</vt:lpstr>
    </vt:vector>
  </TitlesOfParts>
  <Company>DCBOE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Kill a Mockingbird by Harper Lee</dc:title>
  <dc:creator>Michelle Miller</dc:creator>
  <cp:lastModifiedBy>Michelle Miller</cp:lastModifiedBy>
  <cp:revision>2</cp:revision>
  <dcterms:created xsi:type="dcterms:W3CDTF">2011-11-16T15:33:55Z</dcterms:created>
  <dcterms:modified xsi:type="dcterms:W3CDTF">2011-11-16T16:23:49Z</dcterms:modified>
</cp:coreProperties>
</file>