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3" r:id="rId10"/>
    <p:sldId id="267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5CCD-55AA-48F1-A5F2-F2F56CFA3A84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38749-21C7-4D24-A183-C70C18CF53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5A89C6-C629-46E8-9477-CFADA51E5CB6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964A8D-740A-40AD-BDFD-575ACA3243C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Hand tools</a:t>
            </a:r>
            <a:endParaRPr lang="en-US" dirty="0"/>
          </a:p>
        </p:txBody>
      </p:sp>
      <p:pic>
        <p:nvPicPr>
          <p:cNvPr id="28674" name="Picture 2" descr="http://geetatradingcompany.com/PRODUCTS_images/hand%20too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19400"/>
            <a:ext cx="3657600" cy="3357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Rubber Mallet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4498848" cy="4498848"/>
          </a:xfrm>
        </p:spPr>
        <p:txBody>
          <a:bodyPr/>
          <a:lstStyle/>
          <a:p>
            <a:r>
              <a:rPr lang="en-US" dirty="0" smtClean="0"/>
              <a:t>Used to hammer fragile objects.</a:t>
            </a:r>
            <a:endParaRPr lang="en-US" dirty="0"/>
          </a:p>
        </p:txBody>
      </p:sp>
      <p:pic>
        <p:nvPicPr>
          <p:cNvPr id="5122" name="Picture 2" descr="http://t3.gstatic.com/images?q=tbn:ANd9GcRmSe3hHfu8VAVnMyPgj49iRH8Tqf8J5o1PIsDoA1zHkWvnugwb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3887506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4117848" cy="4575048"/>
          </a:xfrm>
        </p:spPr>
        <p:txBody>
          <a:bodyPr/>
          <a:lstStyle/>
          <a:p>
            <a:r>
              <a:rPr lang="en-US" dirty="0" smtClean="0"/>
              <a:t>Used to check the levelness of an object.</a:t>
            </a:r>
            <a:endParaRPr lang="en-US" dirty="0"/>
          </a:p>
        </p:txBody>
      </p:sp>
      <p:pic>
        <p:nvPicPr>
          <p:cNvPr id="7170" name="Picture 2" descr="http://t3.gstatic.com/images?q=tbn:ANd9GcR6IbJOG-HyXaV9Ub3-d-PJaoVxqZvUj-ysa89ekzq4mIhB-j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3914775" cy="2605106"/>
          </a:xfrm>
          <a:prstGeom prst="rect">
            <a:avLst/>
          </a:prstGeom>
          <a:noFill/>
        </p:spPr>
      </p:pic>
      <p:pic>
        <p:nvPicPr>
          <p:cNvPr id="7172" name="Picture 4" descr="http://static.ddmcdn.com/gif/level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191000"/>
            <a:ext cx="3886200" cy="2215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 Clamp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114800"/>
            <a:ext cx="7924800" cy="1984248"/>
          </a:xfrm>
        </p:spPr>
        <p:txBody>
          <a:bodyPr/>
          <a:lstStyle/>
          <a:p>
            <a:r>
              <a:rPr lang="en-US" dirty="0" smtClean="0"/>
              <a:t>Used to clamp wood for gluing or to hold wood in place for cutting.</a:t>
            </a:r>
            <a:endParaRPr lang="en-US" dirty="0"/>
          </a:p>
        </p:txBody>
      </p:sp>
      <p:pic>
        <p:nvPicPr>
          <p:cNvPr id="6146" name="Picture 2" descr="http://www.wood-carving-tools.com/wood-clamp-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5334000" cy="2314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Adjustable Wrench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4270248" cy="4498848"/>
          </a:xfrm>
        </p:spPr>
        <p:txBody>
          <a:bodyPr/>
          <a:lstStyle/>
          <a:p>
            <a:r>
              <a:rPr lang="en-US" dirty="0" smtClean="0"/>
              <a:t>Used to tighten or loosen bolts of various sizes</a:t>
            </a:r>
            <a:endParaRPr lang="en-US" dirty="0"/>
          </a:p>
        </p:txBody>
      </p:sp>
      <p:pic>
        <p:nvPicPr>
          <p:cNvPr id="4098" name="Picture 2" descr="http://apollocaster.com/images_pres/wrench-adjus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67000"/>
            <a:ext cx="5867400" cy="3363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 Wrench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4346448" cy="4498848"/>
          </a:xfrm>
        </p:spPr>
        <p:txBody>
          <a:bodyPr/>
          <a:lstStyle/>
          <a:p>
            <a:r>
              <a:rPr lang="en-US" dirty="0" smtClean="0"/>
              <a:t>Used to tighten or loosen pipes and pipe fittings.</a:t>
            </a:r>
            <a:endParaRPr lang="en-US" dirty="0"/>
          </a:p>
        </p:txBody>
      </p:sp>
      <p:pic>
        <p:nvPicPr>
          <p:cNvPr id="3074" name="Picture 2" descr="http://t3.gstatic.com/images?q=tbn:ANd9GcSQC3sEcNBtb056ejvavFUU5zc4L-WIRwSJbUbHC7MgZrPLLs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56" y="3581400"/>
            <a:ext cx="851408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Cutters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4270248" cy="4575048"/>
          </a:xfrm>
        </p:spPr>
        <p:txBody>
          <a:bodyPr/>
          <a:lstStyle/>
          <a:p>
            <a:r>
              <a:rPr lang="en-US" dirty="0" smtClean="0"/>
              <a:t>Used to cut wire and other small items.</a:t>
            </a:r>
            <a:endParaRPr lang="en-US" dirty="0"/>
          </a:p>
        </p:txBody>
      </p:sp>
      <p:pic>
        <p:nvPicPr>
          <p:cNvPr id="2050" name="Picture 2" descr="http://t0.gstatic.com/images?q=tbn:ANd9GcRV2vkqWBUdc1naWu-Uxl5lqlR4iZAc49Bj33EW26nf_6a9ybYH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4056628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Adjustable 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080248" cy="2209800"/>
          </a:xfrm>
        </p:spPr>
        <p:txBody>
          <a:bodyPr/>
          <a:lstStyle/>
          <a:p>
            <a:r>
              <a:rPr lang="en-US" dirty="0" smtClean="0"/>
              <a:t>Used to tighten or loosen a variety of items.</a:t>
            </a:r>
            <a:endParaRPr lang="en-US" dirty="0"/>
          </a:p>
        </p:txBody>
      </p:sp>
      <p:pic>
        <p:nvPicPr>
          <p:cNvPr id="1026" name="Picture 2" descr="http://t1.gstatic.com/images?q=tbn:ANd9GcTKcy9OfP8AnpQur3Xj8XKViFRFSklz7WE6W27hNhsONLigZkf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6581775" cy="2210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Head </a:t>
            </a:r>
            <a:r>
              <a:rPr lang="en-US" dirty="0" smtClean="0"/>
              <a:t>S</a:t>
            </a:r>
            <a:r>
              <a:rPr lang="en-US" dirty="0" smtClean="0"/>
              <a:t>crew </a:t>
            </a:r>
            <a:r>
              <a:rPr lang="en-US" dirty="0" smtClean="0"/>
              <a:t>D</a:t>
            </a:r>
            <a:r>
              <a:rPr lang="en-US" dirty="0" smtClean="0"/>
              <a:t>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4346448" cy="4498848"/>
          </a:xfrm>
        </p:spPr>
        <p:txBody>
          <a:bodyPr/>
          <a:lstStyle/>
          <a:p>
            <a:r>
              <a:rPr lang="en-US" dirty="0" smtClean="0"/>
              <a:t>Used to tighten or loosen flat head screws.</a:t>
            </a:r>
            <a:endParaRPr lang="en-US" dirty="0"/>
          </a:p>
        </p:txBody>
      </p:sp>
      <p:pic>
        <p:nvPicPr>
          <p:cNvPr id="14338" name="Picture 2" descr="http://www.cheffcenter.org/~cheffcen/cmsAdmin/uploads/screwdr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057400"/>
            <a:ext cx="41910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Phillips Head </a:t>
            </a:r>
            <a:r>
              <a:rPr lang="en-US" dirty="0" smtClean="0"/>
              <a:t>S</a:t>
            </a:r>
            <a:r>
              <a:rPr lang="en-US" dirty="0" smtClean="0"/>
              <a:t>crew </a:t>
            </a:r>
            <a:r>
              <a:rPr lang="en-US" dirty="0" smtClean="0"/>
              <a:t>D</a:t>
            </a:r>
            <a:r>
              <a:rPr lang="en-US" dirty="0" smtClean="0"/>
              <a:t>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4346448" cy="4498848"/>
          </a:xfrm>
        </p:spPr>
        <p:txBody>
          <a:bodyPr/>
          <a:lstStyle/>
          <a:p>
            <a:r>
              <a:rPr lang="en-US" dirty="0" smtClean="0"/>
              <a:t>Used to tighten or loosen Phillips head screws.</a:t>
            </a:r>
            <a:endParaRPr lang="en-US" dirty="0"/>
          </a:p>
        </p:txBody>
      </p:sp>
      <p:pic>
        <p:nvPicPr>
          <p:cNvPr id="13314" name="Picture 2" descr="http://us.123rf.com/400wm/400/400/olivierl/olivierl0709/olivierl070900421/1718022-brass-phillips-head-screw-in-wood-and-screwdriver-rea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000"/>
            <a:ext cx="4266629" cy="284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4270248" cy="4575048"/>
          </a:xfrm>
        </p:spPr>
        <p:txBody>
          <a:bodyPr/>
          <a:lstStyle/>
          <a:p>
            <a:r>
              <a:rPr lang="en-US" dirty="0" smtClean="0"/>
              <a:t>Used to measure distances or lengths of wood.</a:t>
            </a:r>
            <a:endParaRPr lang="en-US" dirty="0"/>
          </a:p>
        </p:txBody>
      </p:sp>
      <p:pic>
        <p:nvPicPr>
          <p:cNvPr id="12290" name="Picture 2" descr="http://www.curbly.com/uploads/photos/0000/0001/1412/measuring_tape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286250" cy="4286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Cut 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886200"/>
            <a:ext cx="8537448" cy="2212848"/>
          </a:xfrm>
        </p:spPr>
        <p:txBody>
          <a:bodyPr/>
          <a:lstStyle/>
          <a:p>
            <a:r>
              <a:rPr lang="en-US" dirty="0" smtClean="0"/>
              <a:t>Used to cut across the grain of wood.</a:t>
            </a:r>
            <a:endParaRPr lang="en-US" dirty="0"/>
          </a:p>
        </p:txBody>
      </p:sp>
      <p:pic>
        <p:nvPicPr>
          <p:cNvPr id="15362" name="Picture 2" descr="http://www.todayshomeowner.com/images/article/homeowners-guide-saws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8577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 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267200"/>
            <a:ext cx="8610600" cy="1831848"/>
          </a:xfrm>
        </p:spPr>
        <p:txBody>
          <a:bodyPr/>
          <a:lstStyle/>
          <a:p>
            <a:r>
              <a:rPr lang="en-US" dirty="0" smtClean="0"/>
              <a:t>Used to cut a variety of materials. Has removable blades to change for the desired material.</a:t>
            </a:r>
            <a:endParaRPr lang="en-US" dirty="0"/>
          </a:p>
        </p:txBody>
      </p:sp>
      <p:pic>
        <p:nvPicPr>
          <p:cNvPr id="11266" name="Picture 2" descr="http://oldtoolheaven.com/history/historyimg/no84hacks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6176641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4270248" cy="4651248"/>
          </a:xfrm>
        </p:spPr>
        <p:txBody>
          <a:bodyPr/>
          <a:lstStyle/>
          <a:p>
            <a:r>
              <a:rPr lang="en-US" dirty="0" smtClean="0"/>
              <a:t>Used to draw straight lines and angles.</a:t>
            </a:r>
            <a:endParaRPr lang="en-US" dirty="0"/>
          </a:p>
        </p:txBody>
      </p:sp>
      <p:pic>
        <p:nvPicPr>
          <p:cNvPr id="10242" name="Picture 2" descr="http://media.popularmechanics.com/images/speedsquare_430_0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1752600"/>
            <a:ext cx="4368799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3965448" cy="4270248"/>
          </a:xfrm>
        </p:spPr>
        <p:txBody>
          <a:bodyPr/>
          <a:lstStyle/>
          <a:p>
            <a:r>
              <a:rPr lang="en-US" dirty="0" smtClean="0"/>
              <a:t>Used to measure and draw right angles.</a:t>
            </a:r>
            <a:endParaRPr lang="en-US" dirty="0"/>
          </a:p>
        </p:txBody>
      </p:sp>
      <p:pic>
        <p:nvPicPr>
          <p:cNvPr id="8194" name="Picture 2" descr="http://toolmonger.com/wp-content/uploads/2007/03/post-fat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09800"/>
            <a:ext cx="4514850" cy="3070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Curved Claw Hammer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4270248" cy="4498848"/>
          </a:xfrm>
        </p:spPr>
        <p:txBody>
          <a:bodyPr/>
          <a:lstStyle/>
          <a:p>
            <a:r>
              <a:rPr lang="en-US" dirty="0" smtClean="0"/>
              <a:t>Used to drive nails and pull nails.</a:t>
            </a:r>
            <a:endParaRPr lang="en-US" dirty="0"/>
          </a:p>
        </p:txBody>
      </p:sp>
      <p:pic>
        <p:nvPicPr>
          <p:cNvPr id="9218" name="Picture 2" descr="http://www.hardwarestore.com/media/product/665759_front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8288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13786</TotalTime>
  <Words>183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Hand tools</vt:lpstr>
      <vt:lpstr>Standard Head Screw Driver</vt:lpstr>
      <vt:lpstr>Phillips Head Screw Driver</vt:lpstr>
      <vt:lpstr>Measuring Tape</vt:lpstr>
      <vt:lpstr>Cross Cut Saw</vt:lpstr>
      <vt:lpstr>Hack Saw</vt:lpstr>
      <vt:lpstr>Speed Square</vt:lpstr>
      <vt:lpstr>Framing Square</vt:lpstr>
      <vt:lpstr>Curved Claw Hammer</vt:lpstr>
      <vt:lpstr>Rubber Mallet</vt:lpstr>
      <vt:lpstr>Level</vt:lpstr>
      <vt:lpstr>Wood Clamp</vt:lpstr>
      <vt:lpstr>Adjustable Wrench</vt:lpstr>
      <vt:lpstr>Pipe Wrench</vt:lpstr>
      <vt:lpstr>Wire Cutters</vt:lpstr>
      <vt:lpstr>Adjustable Pliers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tools</dc:title>
  <dc:creator>adunn</dc:creator>
  <cp:lastModifiedBy>adunn</cp:lastModifiedBy>
  <cp:revision>1155</cp:revision>
  <dcterms:created xsi:type="dcterms:W3CDTF">2012-10-28T23:01:36Z</dcterms:created>
  <dcterms:modified xsi:type="dcterms:W3CDTF">2012-11-07T12:47:44Z</dcterms:modified>
</cp:coreProperties>
</file>