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4" r:id="rId4"/>
    <p:sldId id="258" r:id="rId5"/>
    <p:sldId id="259" r:id="rId6"/>
    <p:sldId id="289" r:id="rId7"/>
    <p:sldId id="290" r:id="rId8"/>
    <p:sldId id="260" r:id="rId9"/>
    <p:sldId id="261" r:id="rId10"/>
    <p:sldId id="262" r:id="rId11"/>
    <p:sldId id="264" r:id="rId12"/>
    <p:sldId id="265" r:id="rId13"/>
    <p:sldId id="266" r:id="rId14"/>
    <p:sldId id="287" r:id="rId15"/>
    <p:sldId id="268" r:id="rId16"/>
    <p:sldId id="269" r:id="rId17"/>
    <p:sldId id="270" r:id="rId18"/>
    <p:sldId id="271" r:id="rId19"/>
    <p:sldId id="273" r:id="rId20"/>
    <p:sldId id="272" r:id="rId21"/>
    <p:sldId id="288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D2FE-507D-42D4-B909-8DE03DF94396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560D775-967F-46F1-94F2-EAB442785F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D2FE-507D-42D4-B909-8DE03DF94396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0D775-967F-46F1-94F2-EAB442785F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D2FE-507D-42D4-B909-8DE03DF94396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0D775-967F-46F1-94F2-EAB442785F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D2FE-507D-42D4-B909-8DE03DF94396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0D775-967F-46F1-94F2-EAB442785F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D2FE-507D-42D4-B909-8DE03DF94396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560D775-967F-46F1-94F2-EAB442785F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D2FE-507D-42D4-B909-8DE03DF94396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0D775-967F-46F1-94F2-EAB442785F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D2FE-507D-42D4-B909-8DE03DF94396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0D775-967F-46F1-94F2-EAB442785F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D2FE-507D-42D4-B909-8DE03DF94396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0D775-967F-46F1-94F2-EAB442785F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D2FE-507D-42D4-B909-8DE03DF94396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0D775-967F-46F1-94F2-EAB442785F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D2FE-507D-42D4-B909-8DE03DF94396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0D775-967F-46F1-94F2-EAB442785F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D2FE-507D-42D4-B909-8DE03DF94396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560D775-967F-46F1-94F2-EAB442785F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E60D2FE-507D-42D4-B909-8DE03DF94396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560D775-967F-46F1-94F2-EAB442785F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sndAc>
      <p:stSnd>
        <p:snd r:embed="rId13" name="chimes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00"/>
            <a:ext cx="8382000" cy="14700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Sorting Physical and Chemical Changes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4495800" y="0"/>
            <a:ext cx="4648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Did you remember to write your </a:t>
            </a:r>
            <a:r>
              <a:rPr lang="en-US" sz="2800" b="1" u="sng" dirty="0" smtClean="0"/>
              <a:t>name</a:t>
            </a:r>
            <a:r>
              <a:rPr lang="en-US" sz="2800" dirty="0" smtClean="0"/>
              <a:t> and </a:t>
            </a:r>
            <a:r>
              <a:rPr lang="en-US" sz="2800" b="1" u="sng" dirty="0" smtClean="0"/>
              <a:t>date</a:t>
            </a:r>
            <a:r>
              <a:rPr lang="en-US" sz="2800" dirty="0" smtClean="0"/>
              <a:t> in the upper right corner of your paper?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705600" y="5638800"/>
            <a:ext cx="1643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Revised 9/13/11</a:t>
            </a:r>
            <a:endParaRPr lang="en-US" dirty="0"/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99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+mj-lt"/>
              </a:rPr>
              <a:t>rotting food</a:t>
            </a:r>
            <a:endParaRPr lang="en-US" sz="4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191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C0000"/>
                </a:solidFill>
                <a:latin typeface="Franklin Gothic Demi Cond" pitchFamily="34" charset="0"/>
              </a:rPr>
              <a:t>chemical change</a:t>
            </a:r>
            <a:endParaRPr lang="en-US" sz="3600" dirty="0">
              <a:solidFill>
                <a:srgbClr val="CC0000"/>
              </a:solidFill>
              <a:latin typeface="Franklin Gothic Demi Cond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A- Physical Change  or </a:t>
            </a:r>
            <a:b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B-Chemical Change?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99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err="1" smtClean="0">
                <a:latin typeface="+mj-lt"/>
              </a:rPr>
              <a:t>alka</a:t>
            </a:r>
            <a:r>
              <a:rPr lang="en-US" sz="4000" dirty="0" smtClean="0">
                <a:latin typeface="+mj-lt"/>
              </a:rPr>
              <a:t>-seltzer reacting in water</a:t>
            </a:r>
            <a:endParaRPr lang="en-US" sz="4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191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C0000"/>
                </a:solidFill>
                <a:latin typeface="Franklin Gothic Demi Cond" pitchFamily="34" charset="0"/>
              </a:rPr>
              <a:t>chemical change</a:t>
            </a:r>
            <a:endParaRPr lang="en-US" sz="3600" dirty="0">
              <a:solidFill>
                <a:srgbClr val="CC0000"/>
              </a:solidFill>
              <a:latin typeface="Franklin Gothic Demi Cond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A- Physical Change  or </a:t>
            </a:r>
            <a:b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B-Chemical Change?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99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+mj-lt"/>
              </a:rPr>
              <a:t>salt dissolved in water</a:t>
            </a:r>
            <a:endParaRPr lang="en-US" sz="4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191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CC0000"/>
                </a:solidFill>
                <a:latin typeface="Franklin Gothic Demi Cond" pitchFamily="34" charset="0"/>
              </a:rPr>
              <a:t>p</a:t>
            </a:r>
            <a:r>
              <a:rPr lang="en-US" sz="3600" dirty="0" smtClean="0">
                <a:solidFill>
                  <a:srgbClr val="CC0000"/>
                </a:solidFill>
                <a:latin typeface="Franklin Gothic Demi Cond" pitchFamily="34" charset="0"/>
              </a:rPr>
              <a:t>hysical change</a:t>
            </a:r>
            <a:endParaRPr lang="en-US" sz="3600" dirty="0">
              <a:solidFill>
                <a:srgbClr val="CC0000"/>
              </a:solidFill>
              <a:latin typeface="Franklin Gothic Demi Cond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A- Physical Change  or </a:t>
            </a:r>
            <a:b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B-Chemical Change?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99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+mj-lt"/>
              </a:rPr>
              <a:t>popped popcorn</a:t>
            </a:r>
            <a:endParaRPr lang="en-US" sz="4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191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CC0000"/>
                </a:solidFill>
                <a:latin typeface="Franklin Gothic Demi Cond" pitchFamily="34" charset="0"/>
              </a:rPr>
              <a:t>p</a:t>
            </a:r>
            <a:r>
              <a:rPr lang="en-US" sz="3600" dirty="0" smtClean="0">
                <a:solidFill>
                  <a:srgbClr val="CC0000"/>
                </a:solidFill>
                <a:latin typeface="Franklin Gothic Demi Cond" pitchFamily="34" charset="0"/>
              </a:rPr>
              <a:t>hysical change</a:t>
            </a:r>
            <a:endParaRPr lang="en-US" sz="3600" dirty="0">
              <a:solidFill>
                <a:srgbClr val="CC0000"/>
              </a:solidFill>
              <a:latin typeface="Franklin Gothic Demi Cond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A- Physical Change  or </a:t>
            </a:r>
            <a:b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B-Chemical Change?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99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+mj-lt"/>
              </a:rPr>
              <a:t>rusting nail</a:t>
            </a:r>
            <a:endParaRPr lang="en-US" sz="4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191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C0000"/>
                </a:solidFill>
                <a:latin typeface="Franklin Gothic Demi Cond" pitchFamily="34" charset="0"/>
              </a:rPr>
              <a:t>chemical change</a:t>
            </a:r>
            <a:endParaRPr lang="en-US" sz="3600" dirty="0">
              <a:solidFill>
                <a:srgbClr val="CC0000"/>
              </a:solidFill>
              <a:latin typeface="Franklin Gothic Demi Cond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A- Physical Change  or </a:t>
            </a:r>
            <a:b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B-Chemical Change?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990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4000" dirty="0" smtClean="0">
                <a:latin typeface="+mj-lt"/>
              </a:rPr>
              <a:t>removing steel wool from sand </a:t>
            </a:r>
          </a:p>
          <a:p>
            <a:pPr>
              <a:buNone/>
            </a:pPr>
            <a:r>
              <a:rPr lang="en-US" sz="4000" dirty="0" smtClean="0">
                <a:latin typeface="+mj-lt"/>
              </a:rPr>
              <a:t>with a magnet </a:t>
            </a:r>
            <a:endParaRPr lang="en-US" sz="4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191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CC0000"/>
                </a:solidFill>
                <a:latin typeface="Franklin Gothic Demi Cond" pitchFamily="34" charset="0"/>
              </a:rPr>
              <a:t>p</a:t>
            </a:r>
            <a:r>
              <a:rPr lang="en-US" sz="3600" dirty="0" smtClean="0">
                <a:solidFill>
                  <a:srgbClr val="CC0000"/>
                </a:solidFill>
                <a:latin typeface="Franklin Gothic Demi Cond" pitchFamily="34" charset="0"/>
              </a:rPr>
              <a:t>hysical change</a:t>
            </a:r>
            <a:endParaRPr lang="en-US" sz="3600" dirty="0">
              <a:solidFill>
                <a:srgbClr val="CC0000"/>
              </a:solidFill>
              <a:latin typeface="Franklin Gothic Demi Cond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A- Physical Change  or </a:t>
            </a:r>
            <a:b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B-Chemical Change?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99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+mj-lt"/>
              </a:rPr>
              <a:t>steel wool in </a:t>
            </a:r>
            <a:r>
              <a:rPr lang="en-US" sz="4000" dirty="0" smtClean="0"/>
              <a:t>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O</a:t>
            </a:r>
            <a:r>
              <a:rPr lang="en-US" sz="4000" baseline="-25000" dirty="0" smtClean="0"/>
              <a:t>2 </a:t>
            </a:r>
            <a:r>
              <a:rPr lang="en-US" sz="4000" dirty="0" smtClean="0">
                <a:latin typeface="+mj-lt"/>
              </a:rPr>
              <a:t>and salt</a:t>
            </a:r>
            <a:endParaRPr lang="en-US" sz="4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191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C0000"/>
                </a:solidFill>
                <a:latin typeface="Franklin Gothic Demi Cond" pitchFamily="34" charset="0"/>
              </a:rPr>
              <a:t>chemical change</a:t>
            </a:r>
            <a:endParaRPr lang="en-US" sz="3600" dirty="0">
              <a:solidFill>
                <a:srgbClr val="CC0000"/>
              </a:solidFill>
              <a:latin typeface="Franklin Gothic Demi Cond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A- Physical Change  or </a:t>
            </a:r>
            <a:b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B-Chemical Change?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99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+mj-lt"/>
              </a:rPr>
              <a:t>tearing out a match </a:t>
            </a:r>
            <a:endParaRPr lang="en-US" sz="4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191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CC0000"/>
                </a:solidFill>
                <a:latin typeface="Franklin Gothic Demi Cond" pitchFamily="34" charset="0"/>
              </a:rPr>
              <a:t>p</a:t>
            </a:r>
            <a:r>
              <a:rPr lang="en-US" sz="3600" dirty="0" smtClean="0">
                <a:solidFill>
                  <a:srgbClr val="CC0000"/>
                </a:solidFill>
                <a:latin typeface="Franklin Gothic Demi Cond" pitchFamily="34" charset="0"/>
              </a:rPr>
              <a:t>hysical change</a:t>
            </a:r>
            <a:endParaRPr lang="en-US" sz="3600" dirty="0">
              <a:solidFill>
                <a:srgbClr val="CC0000"/>
              </a:solidFill>
              <a:latin typeface="Franklin Gothic Demi Cond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A- Physical Change  or </a:t>
            </a:r>
            <a:b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B-Chemical Change?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99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+mj-lt"/>
              </a:rPr>
              <a:t>starting a fire</a:t>
            </a:r>
            <a:endParaRPr lang="en-US" sz="4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191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C0000"/>
                </a:solidFill>
                <a:latin typeface="Franklin Gothic Demi Cond" pitchFamily="34" charset="0"/>
              </a:rPr>
              <a:t>chemical change</a:t>
            </a:r>
            <a:endParaRPr lang="en-US" sz="3600" dirty="0">
              <a:solidFill>
                <a:srgbClr val="CC0000"/>
              </a:solidFill>
              <a:latin typeface="Franklin Gothic Demi Cond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A- Physical Change  or </a:t>
            </a:r>
            <a:b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B-Chemical Change?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99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+mj-lt"/>
              </a:rPr>
              <a:t>squashing a marshmallow</a:t>
            </a:r>
            <a:endParaRPr lang="en-US" sz="4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191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CC0000"/>
                </a:solidFill>
                <a:latin typeface="Franklin Gothic Demi Cond" pitchFamily="34" charset="0"/>
              </a:rPr>
              <a:t>p</a:t>
            </a:r>
            <a:r>
              <a:rPr lang="en-US" sz="3600" dirty="0" smtClean="0">
                <a:solidFill>
                  <a:srgbClr val="CC0000"/>
                </a:solidFill>
                <a:latin typeface="Franklin Gothic Demi Cond" pitchFamily="34" charset="0"/>
              </a:rPr>
              <a:t>hysical change</a:t>
            </a:r>
            <a:endParaRPr lang="en-US" sz="3600" dirty="0">
              <a:solidFill>
                <a:srgbClr val="CC0000"/>
              </a:solidFill>
              <a:latin typeface="Franklin Gothic Demi Cond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A- Physical Change  or </a:t>
            </a:r>
            <a:b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B-Chemical Change?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Fold your paper in half and label each side as shown below: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1397000"/>
          <a:ext cx="8153400" cy="4885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606425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Physical Changes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Chemical Changes</a:t>
                      </a:r>
                      <a:endParaRPr lang="en-US" sz="3600" dirty="0"/>
                    </a:p>
                  </a:txBody>
                  <a:tcPr/>
                </a:tc>
              </a:tr>
              <a:tr h="6064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64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64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64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64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64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64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971800" y="4648200"/>
            <a:ext cx="49818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Sort the examples that you</a:t>
            </a:r>
          </a:p>
          <a:p>
            <a:r>
              <a:rPr lang="en-US" sz="2800" dirty="0" smtClean="0">
                <a:latin typeface="+mj-lt"/>
              </a:rPr>
              <a:t>will see into the correct column.</a:t>
            </a:r>
            <a:endParaRPr lang="en-US" sz="2800" dirty="0">
              <a:latin typeface="+mj-lt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99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+mj-lt"/>
              </a:rPr>
              <a:t>cooking a marshmallow</a:t>
            </a:r>
            <a:endParaRPr lang="en-US" sz="4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191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C0000"/>
                </a:solidFill>
                <a:latin typeface="Franklin Gothic Demi Cond" pitchFamily="34" charset="0"/>
              </a:rPr>
              <a:t>chemical change</a:t>
            </a:r>
            <a:endParaRPr lang="en-US" sz="3600" dirty="0">
              <a:solidFill>
                <a:srgbClr val="CC0000"/>
              </a:solidFill>
              <a:latin typeface="Franklin Gothic Demi Cond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A- Physical Change  or </a:t>
            </a:r>
            <a:b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B-Chemical Change?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990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4000" dirty="0" smtClean="0">
                <a:latin typeface="+mj-lt"/>
              </a:rPr>
              <a:t>formation of kidney or bladder stones </a:t>
            </a:r>
          </a:p>
          <a:p>
            <a:pPr>
              <a:buNone/>
            </a:pPr>
            <a:r>
              <a:rPr lang="en-US" sz="4000" dirty="0" smtClean="0">
                <a:latin typeface="+mj-lt"/>
              </a:rPr>
              <a:t>in the body</a:t>
            </a:r>
            <a:endParaRPr lang="en-US" sz="4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191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C0000"/>
                </a:solidFill>
                <a:latin typeface="Franklin Gothic Demi Cond" pitchFamily="34" charset="0"/>
              </a:rPr>
              <a:t>chemical change</a:t>
            </a:r>
            <a:endParaRPr lang="en-US" sz="3600" dirty="0">
              <a:solidFill>
                <a:srgbClr val="CC0000"/>
              </a:solidFill>
              <a:latin typeface="Franklin Gothic Demi Cond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A- Physical Change  or </a:t>
            </a:r>
            <a:b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B-Chemical Change?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99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+mj-lt"/>
              </a:rPr>
              <a:t>filing a fingernail</a:t>
            </a:r>
            <a:endParaRPr lang="en-US" sz="4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191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CC0000"/>
                </a:solidFill>
                <a:latin typeface="Franklin Gothic Demi Cond" pitchFamily="34" charset="0"/>
              </a:rPr>
              <a:t>p</a:t>
            </a:r>
            <a:r>
              <a:rPr lang="en-US" sz="3600" dirty="0" smtClean="0">
                <a:solidFill>
                  <a:srgbClr val="CC0000"/>
                </a:solidFill>
                <a:latin typeface="Franklin Gothic Demi Cond" pitchFamily="34" charset="0"/>
              </a:rPr>
              <a:t>hysical change</a:t>
            </a:r>
            <a:endParaRPr lang="en-US" sz="3600" dirty="0">
              <a:solidFill>
                <a:srgbClr val="CC0000"/>
              </a:solidFill>
              <a:latin typeface="Franklin Gothic Demi Cond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A- Physical Change  or </a:t>
            </a:r>
            <a:b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B-Chemical Change?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99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+mj-lt"/>
              </a:rPr>
              <a:t>polishing a fingernail</a:t>
            </a:r>
            <a:endParaRPr lang="en-US" sz="4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191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CC0000"/>
                </a:solidFill>
                <a:latin typeface="Franklin Gothic Demi Cond" pitchFamily="34" charset="0"/>
              </a:rPr>
              <a:t>p</a:t>
            </a:r>
            <a:r>
              <a:rPr lang="en-US" sz="3600" dirty="0" smtClean="0">
                <a:solidFill>
                  <a:srgbClr val="CC0000"/>
                </a:solidFill>
                <a:latin typeface="Franklin Gothic Demi Cond" pitchFamily="34" charset="0"/>
              </a:rPr>
              <a:t>hysical change</a:t>
            </a:r>
            <a:endParaRPr lang="en-US" sz="3600" dirty="0">
              <a:solidFill>
                <a:srgbClr val="CC0000"/>
              </a:solidFill>
              <a:latin typeface="Franklin Gothic Demi Cond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A- Physical Change  or </a:t>
            </a:r>
            <a:b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B-Chemical Change?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99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+mj-lt"/>
              </a:rPr>
              <a:t>removing polish from a fingernail</a:t>
            </a:r>
            <a:endParaRPr lang="en-US" sz="4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191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CC0000"/>
                </a:solidFill>
                <a:latin typeface="Franklin Gothic Demi Cond" pitchFamily="34" charset="0"/>
              </a:rPr>
              <a:t>p</a:t>
            </a:r>
            <a:r>
              <a:rPr lang="en-US" sz="3600" dirty="0" smtClean="0">
                <a:solidFill>
                  <a:srgbClr val="CC0000"/>
                </a:solidFill>
                <a:latin typeface="Franklin Gothic Demi Cond" pitchFamily="34" charset="0"/>
              </a:rPr>
              <a:t>hysical change</a:t>
            </a:r>
            <a:endParaRPr lang="en-US" sz="3600" dirty="0">
              <a:solidFill>
                <a:srgbClr val="CC0000"/>
              </a:solidFill>
              <a:latin typeface="Franklin Gothic Demi Cond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A- Physical Change  or </a:t>
            </a:r>
            <a:b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B-Chemical Change?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99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+mj-lt"/>
              </a:rPr>
              <a:t>breaking a cracker</a:t>
            </a:r>
            <a:endParaRPr lang="en-US" sz="4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191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CC0000"/>
                </a:solidFill>
                <a:latin typeface="Franklin Gothic Demi Cond" pitchFamily="34" charset="0"/>
              </a:rPr>
              <a:t>p</a:t>
            </a:r>
            <a:r>
              <a:rPr lang="en-US" sz="3600" dirty="0" smtClean="0">
                <a:solidFill>
                  <a:srgbClr val="CC0000"/>
                </a:solidFill>
                <a:latin typeface="Franklin Gothic Demi Cond" pitchFamily="34" charset="0"/>
              </a:rPr>
              <a:t>hysical change</a:t>
            </a:r>
            <a:endParaRPr lang="en-US" sz="3600" dirty="0">
              <a:solidFill>
                <a:srgbClr val="CC0000"/>
              </a:solidFill>
              <a:latin typeface="Franklin Gothic Demi Cond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A- Physical Change  or </a:t>
            </a:r>
            <a:b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B-Chemical Change?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99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+mj-lt"/>
              </a:rPr>
              <a:t>digesting a cracker</a:t>
            </a:r>
            <a:endParaRPr lang="en-US" sz="4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191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C0000"/>
                </a:solidFill>
                <a:latin typeface="Franklin Gothic Demi Cond" pitchFamily="34" charset="0"/>
              </a:rPr>
              <a:t>chemical change</a:t>
            </a:r>
            <a:endParaRPr lang="en-US" sz="3600" dirty="0">
              <a:solidFill>
                <a:srgbClr val="CC0000"/>
              </a:solidFill>
              <a:latin typeface="Franklin Gothic Demi Cond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A- Physical Change  or </a:t>
            </a:r>
            <a:b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B-Chemical Change?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99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+mj-lt"/>
              </a:rPr>
              <a:t>activating a hand warmer</a:t>
            </a:r>
            <a:endParaRPr lang="en-US" sz="4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191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C0000"/>
                </a:solidFill>
                <a:latin typeface="Franklin Gothic Demi Cond" pitchFamily="34" charset="0"/>
              </a:rPr>
              <a:t>chemical change</a:t>
            </a:r>
            <a:endParaRPr lang="en-US" sz="3600" dirty="0">
              <a:solidFill>
                <a:srgbClr val="CC0000"/>
              </a:solidFill>
              <a:latin typeface="Franklin Gothic Demi Cond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A- Physical Change  or </a:t>
            </a:r>
            <a:b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B-Chemical Change?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99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+mj-lt"/>
              </a:rPr>
              <a:t>activating a cold pack</a:t>
            </a:r>
            <a:endParaRPr lang="en-US" sz="4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191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C0000"/>
                </a:solidFill>
                <a:latin typeface="Franklin Gothic Demi Cond" pitchFamily="34" charset="0"/>
              </a:rPr>
              <a:t>chemical change</a:t>
            </a:r>
            <a:endParaRPr lang="en-US" sz="3600" dirty="0">
              <a:solidFill>
                <a:srgbClr val="CC0000"/>
              </a:solidFill>
              <a:latin typeface="Franklin Gothic Demi Cond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A- Physical Change  or </a:t>
            </a:r>
            <a:b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B-Chemical Change?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99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+mj-lt"/>
              </a:rPr>
              <a:t>tarnish on a coaster</a:t>
            </a:r>
            <a:endParaRPr lang="en-US" sz="4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191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C0000"/>
                </a:solidFill>
                <a:latin typeface="Franklin Gothic Demi Cond" pitchFamily="34" charset="0"/>
              </a:rPr>
              <a:t>chemical change</a:t>
            </a:r>
            <a:endParaRPr lang="en-US" sz="3600" dirty="0">
              <a:solidFill>
                <a:srgbClr val="CC0000"/>
              </a:solidFill>
              <a:latin typeface="Franklin Gothic Demi Cond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A- Physical Change  or </a:t>
            </a:r>
            <a:b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B-Chemical Change?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99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+mj-lt"/>
              </a:rPr>
              <a:t>melting ice</a:t>
            </a:r>
            <a:endParaRPr lang="en-US" sz="4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191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CC0000"/>
                </a:solidFill>
                <a:latin typeface="Franklin Gothic Demi Cond" pitchFamily="34" charset="0"/>
              </a:rPr>
              <a:t>p</a:t>
            </a:r>
            <a:r>
              <a:rPr lang="en-US" sz="3600" dirty="0" smtClean="0">
                <a:solidFill>
                  <a:srgbClr val="CC0000"/>
                </a:solidFill>
                <a:latin typeface="Franklin Gothic Demi Cond" pitchFamily="34" charset="0"/>
              </a:rPr>
              <a:t>hysical change</a:t>
            </a:r>
            <a:endParaRPr lang="en-US" sz="3600" dirty="0">
              <a:solidFill>
                <a:srgbClr val="CC0000"/>
              </a:solidFill>
              <a:latin typeface="Franklin Gothic Demi Cond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A- Physical Change  or </a:t>
            </a:r>
            <a:b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B-Chemical Change?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99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+mj-lt"/>
              </a:rPr>
              <a:t>glow sticks at night</a:t>
            </a:r>
            <a:endParaRPr lang="en-US" sz="4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191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C0000"/>
                </a:solidFill>
                <a:latin typeface="Franklin Gothic Demi Cond" pitchFamily="34" charset="0"/>
              </a:rPr>
              <a:t>chemical change</a:t>
            </a:r>
            <a:endParaRPr lang="en-US" sz="3600" dirty="0">
              <a:solidFill>
                <a:srgbClr val="CC0000"/>
              </a:solidFill>
              <a:latin typeface="Franklin Gothic Demi Cond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A- Physical Change  or </a:t>
            </a:r>
            <a:b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B-Chemical Change?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99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+mj-lt"/>
              </a:rPr>
              <a:t>dissolving purple </a:t>
            </a:r>
            <a:r>
              <a:rPr lang="en-US" sz="4000" dirty="0" err="1" smtClean="0">
                <a:latin typeface="+mj-lt"/>
              </a:rPr>
              <a:t>kool</a:t>
            </a:r>
            <a:r>
              <a:rPr lang="en-US" sz="4000" dirty="0" smtClean="0">
                <a:latin typeface="+mj-lt"/>
              </a:rPr>
              <a:t>-aid in water</a:t>
            </a:r>
            <a:endParaRPr lang="en-US" sz="4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191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CC0000"/>
                </a:solidFill>
                <a:latin typeface="Franklin Gothic Demi Cond" pitchFamily="34" charset="0"/>
              </a:rPr>
              <a:t>p</a:t>
            </a:r>
            <a:r>
              <a:rPr lang="en-US" sz="3600" dirty="0" smtClean="0">
                <a:solidFill>
                  <a:srgbClr val="CC0000"/>
                </a:solidFill>
                <a:latin typeface="Franklin Gothic Demi Cond" pitchFamily="34" charset="0"/>
              </a:rPr>
              <a:t>hysical change</a:t>
            </a:r>
            <a:endParaRPr lang="en-US" sz="3600" dirty="0">
              <a:solidFill>
                <a:srgbClr val="CC0000"/>
              </a:solidFill>
              <a:latin typeface="Franklin Gothic Demi Cond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A- Physical Change  or </a:t>
            </a:r>
            <a:b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B-Chemical Change?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99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+mj-lt"/>
              </a:rPr>
              <a:t>Styrofoam peanuts in acetone</a:t>
            </a:r>
            <a:endParaRPr lang="en-US" sz="4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191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C0000"/>
                </a:solidFill>
                <a:latin typeface="Franklin Gothic Demi Cond" pitchFamily="34" charset="0"/>
              </a:rPr>
              <a:t>chemical change</a:t>
            </a:r>
            <a:endParaRPr lang="en-US" sz="3600" dirty="0">
              <a:solidFill>
                <a:srgbClr val="CC0000"/>
              </a:solidFill>
              <a:latin typeface="Franklin Gothic Demi Cond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A- Physical Change  or </a:t>
            </a:r>
            <a:b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B-Chemical Change?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Physical or Chemical Change?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16002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4000" dirty="0" smtClean="0">
                <a:latin typeface="+mj-lt"/>
              </a:rPr>
              <a:t>Make sure you know the difference!</a:t>
            </a:r>
          </a:p>
          <a:p>
            <a:pPr algn="ctr">
              <a:buNone/>
            </a:pPr>
            <a:r>
              <a:rPr lang="en-US" sz="4000" dirty="0" smtClean="0">
                <a:latin typeface="+mj-lt"/>
              </a:rPr>
              <a:t>Study all your notes tonight.</a:t>
            </a:r>
          </a:p>
          <a:p>
            <a:pPr algn="ctr">
              <a:buNone/>
            </a:pPr>
            <a:endParaRPr lang="en-US" sz="4000" dirty="0" smtClean="0">
              <a:latin typeface="+mj-lt"/>
            </a:endParaRPr>
          </a:p>
          <a:p>
            <a:pPr algn="ctr">
              <a:buNone/>
            </a:pPr>
            <a:endParaRPr lang="en-US" sz="40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81200" y="4038600"/>
            <a:ext cx="53158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latin typeface="Bradley Hand ITC" pitchFamily="66" charset="0"/>
              </a:rPr>
              <a:t>Great job today!</a:t>
            </a:r>
            <a:endParaRPr lang="en-US" sz="6000" dirty="0">
              <a:latin typeface="Bradley Hand ITC" pitchFamily="66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A- Physical Change  or </a:t>
            </a:r>
            <a:b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B-Chemical Change?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99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+mj-lt"/>
              </a:rPr>
              <a:t>smashing a can</a:t>
            </a:r>
            <a:endParaRPr lang="en-US" sz="4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191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CC0000"/>
                </a:solidFill>
                <a:latin typeface="Franklin Gothic Demi Cond" pitchFamily="34" charset="0"/>
              </a:rPr>
              <a:t>p</a:t>
            </a:r>
            <a:r>
              <a:rPr lang="en-US" sz="3600" dirty="0" smtClean="0">
                <a:solidFill>
                  <a:srgbClr val="CC0000"/>
                </a:solidFill>
                <a:latin typeface="Franklin Gothic Demi Cond" pitchFamily="34" charset="0"/>
              </a:rPr>
              <a:t>hysical change</a:t>
            </a:r>
            <a:endParaRPr lang="en-US" sz="3600" dirty="0">
              <a:solidFill>
                <a:srgbClr val="CC0000"/>
              </a:solidFill>
              <a:latin typeface="Franklin Gothic Demi Cond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99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+mj-lt"/>
              </a:rPr>
              <a:t>stretching a rubber band</a:t>
            </a:r>
            <a:endParaRPr lang="en-US" sz="4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191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C0000"/>
                </a:solidFill>
                <a:latin typeface="Franklin Gothic Demi Cond" pitchFamily="34" charset="0"/>
              </a:rPr>
              <a:t>physical change</a:t>
            </a:r>
            <a:endParaRPr lang="en-US" sz="3600" dirty="0">
              <a:solidFill>
                <a:srgbClr val="CC0000"/>
              </a:solidFill>
              <a:latin typeface="Franklin Gothic Demi Cond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A- Physical Change  or </a:t>
            </a:r>
            <a:b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B-Chemical Change?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99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+mj-lt"/>
              </a:rPr>
              <a:t>baking bread</a:t>
            </a:r>
            <a:endParaRPr lang="en-US" sz="4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191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C0000"/>
                </a:solidFill>
                <a:latin typeface="Franklin Gothic Demi Cond" pitchFamily="34" charset="0"/>
              </a:rPr>
              <a:t>chemical change</a:t>
            </a:r>
            <a:endParaRPr lang="en-US" sz="3600" dirty="0">
              <a:solidFill>
                <a:srgbClr val="CC0000"/>
              </a:solidFill>
              <a:latin typeface="Franklin Gothic Demi Cond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A- Physical Change  or </a:t>
            </a:r>
            <a:b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B-Chemical Change?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99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+mj-lt"/>
              </a:rPr>
              <a:t>putting </a:t>
            </a:r>
            <a:r>
              <a:rPr lang="en-US" sz="4000" dirty="0" err="1" smtClean="0">
                <a:latin typeface="+mj-lt"/>
              </a:rPr>
              <a:t>peanutbutter</a:t>
            </a:r>
            <a:r>
              <a:rPr lang="en-US" sz="4000" dirty="0" smtClean="0">
                <a:latin typeface="+mj-lt"/>
              </a:rPr>
              <a:t> on bread</a:t>
            </a:r>
            <a:endParaRPr lang="en-US" sz="4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191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CC0000"/>
                </a:solidFill>
                <a:latin typeface="Franklin Gothic Demi Cond" pitchFamily="34" charset="0"/>
              </a:rPr>
              <a:t>p</a:t>
            </a:r>
            <a:r>
              <a:rPr lang="en-US" sz="3600" smtClean="0">
                <a:solidFill>
                  <a:srgbClr val="CC0000"/>
                </a:solidFill>
                <a:latin typeface="Franklin Gothic Demi Cond" pitchFamily="34" charset="0"/>
              </a:rPr>
              <a:t>hysical </a:t>
            </a:r>
            <a:r>
              <a:rPr lang="en-US" sz="3600" dirty="0" smtClean="0">
                <a:solidFill>
                  <a:srgbClr val="CC0000"/>
                </a:solidFill>
                <a:latin typeface="Franklin Gothic Demi Cond" pitchFamily="34" charset="0"/>
              </a:rPr>
              <a:t>change</a:t>
            </a:r>
            <a:endParaRPr lang="en-US" sz="3600" dirty="0">
              <a:solidFill>
                <a:srgbClr val="CC0000"/>
              </a:solidFill>
              <a:latin typeface="Franklin Gothic Demi Cond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A- Physical Change  or </a:t>
            </a:r>
            <a:b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B-Chemical Change?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99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+mj-lt"/>
              </a:rPr>
              <a:t>burnt toast</a:t>
            </a:r>
            <a:endParaRPr lang="en-US" sz="4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191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C0000"/>
                </a:solidFill>
                <a:latin typeface="Franklin Gothic Demi Cond" pitchFamily="34" charset="0"/>
              </a:rPr>
              <a:t>chemical change</a:t>
            </a:r>
            <a:endParaRPr lang="en-US" sz="3600" dirty="0">
              <a:solidFill>
                <a:srgbClr val="CC0000"/>
              </a:solidFill>
              <a:latin typeface="Franklin Gothic Demi Cond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A- Physical Change  or </a:t>
            </a:r>
            <a:b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B-Chemical Change?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99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+mj-lt"/>
              </a:rPr>
              <a:t>cutting an apple</a:t>
            </a:r>
            <a:endParaRPr lang="en-US" sz="4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191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CC0000"/>
                </a:solidFill>
                <a:latin typeface="Franklin Gothic Demi Cond" pitchFamily="34" charset="0"/>
              </a:rPr>
              <a:t>p</a:t>
            </a:r>
            <a:r>
              <a:rPr lang="en-US" sz="3600" dirty="0" smtClean="0">
                <a:solidFill>
                  <a:srgbClr val="CC0000"/>
                </a:solidFill>
                <a:latin typeface="Franklin Gothic Demi Cond" pitchFamily="34" charset="0"/>
              </a:rPr>
              <a:t>hysical change</a:t>
            </a:r>
            <a:endParaRPr lang="en-US" sz="3600" dirty="0">
              <a:solidFill>
                <a:srgbClr val="CC0000"/>
              </a:solidFill>
              <a:latin typeface="Franklin Gothic Demi Cond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A- Physical Change  or </a:t>
            </a:r>
            <a:b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B-Chemical Change?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502</TotalTime>
  <Words>368</Words>
  <Application>Microsoft Office PowerPoint</Application>
  <PresentationFormat>On-screen Show (4:3)</PresentationFormat>
  <Paragraphs>104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Equity</vt:lpstr>
      <vt:lpstr>Sorting Physical and Chemical Changes</vt:lpstr>
      <vt:lpstr>Fold your paper in half and label each side as shown below:</vt:lpstr>
      <vt:lpstr>A- Physical Change  or  B-Chemical Change?</vt:lpstr>
      <vt:lpstr>A- Physical Change  or  B-Chemical Change?</vt:lpstr>
      <vt:lpstr>A- Physical Change  or  B-Chemical Change?</vt:lpstr>
      <vt:lpstr>A- Physical Change  or  B-Chemical Change?</vt:lpstr>
      <vt:lpstr>A- Physical Change  or  B-Chemical Change?</vt:lpstr>
      <vt:lpstr>A- Physical Change  or  B-Chemical Change?</vt:lpstr>
      <vt:lpstr>A- Physical Change  or  B-Chemical Change?</vt:lpstr>
      <vt:lpstr>A- Physical Change  or  B-Chemical Change?</vt:lpstr>
      <vt:lpstr>A- Physical Change  or  B-Chemical Change?</vt:lpstr>
      <vt:lpstr>A- Physical Change  or  B-Chemical Change?</vt:lpstr>
      <vt:lpstr>A- Physical Change  or  B-Chemical Change?</vt:lpstr>
      <vt:lpstr>A- Physical Change  or  B-Chemical Change?</vt:lpstr>
      <vt:lpstr>A- Physical Change  or  B-Chemical Change?</vt:lpstr>
      <vt:lpstr>A- Physical Change  or  B-Chemical Change?</vt:lpstr>
      <vt:lpstr>A- Physical Change  or  B-Chemical Change?</vt:lpstr>
      <vt:lpstr>A- Physical Change  or  B-Chemical Change?</vt:lpstr>
      <vt:lpstr>A- Physical Change  or  B-Chemical Change?</vt:lpstr>
      <vt:lpstr>A- Physical Change  or  B-Chemical Change?</vt:lpstr>
      <vt:lpstr>A- Physical Change  or  B-Chemical Change?</vt:lpstr>
      <vt:lpstr>A- Physical Change  or  B-Chemical Change?</vt:lpstr>
      <vt:lpstr>A- Physical Change  or  B-Chemical Change?</vt:lpstr>
      <vt:lpstr>A- Physical Change  or  B-Chemical Change?</vt:lpstr>
      <vt:lpstr>A- Physical Change  or  B-Chemical Change?</vt:lpstr>
      <vt:lpstr>A- Physical Change  or  B-Chemical Change?</vt:lpstr>
      <vt:lpstr>A- Physical Change  or  B-Chemical Change?</vt:lpstr>
      <vt:lpstr>A- Physical Change  or  B-Chemical Change?</vt:lpstr>
      <vt:lpstr>A- Physical Change  or  B-Chemical Change?</vt:lpstr>
      <vt:lpstr>A- Physical Change  or  B-Chemical Change?</vt:lpstr>
      <vt:lpstr>A- Physical Change  or  B-Chemical Change?</vt:lpstr>
      <vt:lpstr>A- Physical Change  or  B-Chemical Change?</vt:lpstr>
      <vt:lpstr>Physical or Chemical Change?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Sorting Physical and Chemical Changes</dc:title>
  <dc:creator> Lori Digby</dc:creator>
  <cp:lastModifiedBy>Lori Digby</cp:lastModifiedBy>
  <cp:revision>33</cp:revision>
  <dcterms:created xsi:type="dcterms:W3CDTF">2010-09-22T23:58:12Z</dcterms:created>
  <dcterms:modified xsi:type="dcterms:W3CDTF">2011-09-14T12:33:31Z</dcterms:modified>
</cp:coreProperties>
</file>