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8" r:id="rId3"/>
    <p:sldId id="273" r:id="rId4"/>
    <p:sldId id="274" r:id="rId5"/>
    <p:sldId id="260" r:id="rId6"/>
    <p:sldId id="296" r:id="rId7"/>
    <p:sldId id="297" r:id="rId8"/>
    <p:sldId id="275" r:id="rId9"/>
    <p:sldId id="298" r:id="rId10"/>
    <p:sldId id="299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93" r:id="rId20"/>
    <p:sldId id="285" r:id="rId21"/>
    <p:sldId id="286" r:id="rId22"/>
    <p:sldId id="294" r:id="rId23"/>
    <p:sldId id="287" r:id="rId24"/>
    <p:sldId id="288" r:id="rId25"/>
    <p:sldId id="289" r:id="rId26"/>
    <p:sldId id="290" r:id="rId27"/>
    <p:sldId id="291" r:id="rId28"/>
    <p:sldId id="292" r:id="rId29"/>
    <p:sldId id="295" r:id="rId30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96969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0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defTabSz="942975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6988"/>
            <a:ext cx="30781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defTabSz="942975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 smtClean="0">
                <a:cs typeface="+mn-cs"/>
              </a:defRPr>
            </a:lvl1pPr>
          </a:lstStyle>
          <a:p>
            <a:pPr>
              <a:defRPr/>
            </a:pPr>
            <a:fld id="{F4C496E5-3355-3B4D-BF5B-81BAF45D4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6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defTabSz="942975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704850"/>
            <a:ext cx="4692650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459288"/>
            <a:ext cx="5683250" cy="42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6988"/>
            <a:ext cx="30781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defTabSz="942975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 smtClean="0">
                <a:cs typeface="+mn-cs"/>
              </a:defRPr>
            </a:lvl1pPr>
          </a:lstStyle>
          <a:p>
            <a:pPr>
              <a:defRPr/>
            </a:pPr>
            <a:fld id="{75EE0ECB-C794-0A4E-8BD6-6B26B61FA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33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E899CA-2584-1E43-B7D6-CCFAABEAEDE9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Tina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ED0CA-BF93-6542-AB37-C78CA8D50E8D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Tina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EA873E-77D9-C041-AC57-D36AA1C0A251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Tina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B3F0FD-CBD0-8742-86A6-1E14A094C07D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Jenny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BB788-449C-CD43-BD24-EAE4FA385511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Tina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863F4E-5267-FE41-8CCB-A0B5C1139074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Jenny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3F801F-4BBE-244E-8831-BD0F33064227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Jenny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B89848-2704-FA40-BFA8-751E6E396960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Tina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9FA837-6859-1C4B-91D5-2A8BE6274C6A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Tina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9C2D9C-DEF9-034B-8958-BAF7860DA0BD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Tina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68808F-0298-D24D-9091-50168E4D8847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Jenny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1B5996-33DC-D04D-B039-EEE4EDFC037D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611C5F-6292-8E4F-AC91-1374AF9638D7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Tina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B4D76F-40DA-F24D-BAC5-DDBE01DF3BCF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Jenny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CFE193-C171-B345-AFE1-80DC9B15DFAE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Tina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A65F85-7486-AC42-82BB-2B01E504C3FF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Jenny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8EF72-96F2-DC44-B431-3407AFFBD552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Jenny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5EFD09-17A1-014B-BF82-6758A7D51054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Tina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9FD293-DB0F-564C-A93D-768A80AEA660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Jenny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E02DFA-FA75-034B-B58E-D61D8398AED7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Tina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6A13F-3ADE-4344-A17A-FEEE1464BABC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Jenny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A4B2D-596C-CC41-A7C4-0F5111327733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Teachers...take a look around...been there - done that...experienced everything and more that you are </a:t>
            </a:r>
            <a:r>
              <a:rPr lang="en-US" dirty="0" err="1" smtClean="0">
                <a:cs typeface="+mn-cs"/>
              </a:rPr>
              <a:t>ging</a:t>
            </a:r>
            <a:r>
              <a:rPr lang="en-US" dirty="0" smtClean="0">
                <a:cs typeface="+mn-cs"/>
              </a:rPr>
              <a:t> through!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Jenny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843A71-FB53-584C-86A8-BDBE9F6A2160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Tina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27122E-169B-B048-AE51-54AEAF97D491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Jenny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53FA2D-F2F9-984E-829F-297EA5DE7ECA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Jenny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0FA40-DD3E-4E4D-A0B4-669FDF5FD2E9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0A58A-9E7B-B448-91FD-2B3BC38EC102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----- Meeting Notes (9/20/14 20:49) -----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Tina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EE0ECB-C794-0A4E-8BD6-6B26B61FA92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3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082h18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76600" y="457200"/>
            <a:ext cx="5562600" cy="30480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810000"/>
            <a:ext cx="5562600" cy="1447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156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4771-E0EA-334A-B9F3-B9424A575633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88D0A-394E-A94C-B323-C0CE50ED8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1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5700" y="274638"/>
            <a:ext cx="1485900" cy="6003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0" y="274638"/>
            <a:ext cx="4305300" cy="6003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3318C-4DB5-DE48-9B16-3170EB18A6F7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039CE-675D-7548-A504-B87AA4199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6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FB80F-BA31-5942-9A8A-B7CCD9A0AF5D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C85C1-4FF5-2D46-9A59-908E92FEF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1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55DFA-7E02-2A44-85AF-7833A3EBAF8F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0D7EA-7C85-D543-8897-73D769D48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70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1752600"/>
            <a:ext cx="2895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52600"/>
            <a:ext cx="2895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BB52F-F79A-4D4F-A630-B07DCC1C3EE1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D1234-D4E9-D043-8F51-8F9ABC75F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339A-E8D5-9645-A241-CB9501BBE1B2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2691C-6B00-A543-81C9-74C53A732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05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91896-4352-164E-83BE-EA437D7826FB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FC404-E59D-D44F-9539-160D5B4C4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5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D04D3-B4E8-814E-9DFF-1CD14762F392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A1A90-A878-414F-9BE0-6ECD76D79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F0C95-E897-4947-A182-66DB05ADCC6D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2B338-973F-7C41-93C5-71132AAC5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3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7C8FA-0058-7F43-B647-4B8E6AF44077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5DAE0-F75E-8045-8BF5-F59DA3624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37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1082h189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0" y="274638"/>
            <a:ext cx="5943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0" y="1752600"/>
            <a:ext cx="5943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1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52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8A60F1-146E-8C45-A298-664C3830A0D7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4876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9400"/>
            <a:ext cx="1066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ACA1432-425C-7E4B-9D03-73957829D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•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>
                <a:solidFill>
                  <a:schemeClr val="accent2"/>
                </a:solidFill>
                <a:cs typeface="+mj-cs"/>
              </a:rPr>
              <a:t>Girl Talk!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cs typeface="+mn-cs"/>
              </a:rPr>
              <a:t>The Care and Keeping </a:t>
            </a:r>
          </a:p>
          <a:p>
            <a:pPr algn="ctr" eaLnBrk="1" hangingPunct="1">
              <a:defRPr/>
            </a:pPr>
            <a:r>
              <a:rPr lang="en-US" dirty="0" smtClean="0">
                <a:cs typeface="+mn-cs"/>
              </a:rPr>
              <a:t>of You..</a:t>
            </a:r>
            <a:r>
              <a:rPr lang="en-US" dirty="0" smtClean="0">
                <a:cs typeface="+mn-cs"/>
              </a:rPr>
              <a:t>.</a:t>
            </a:r>
          </a:p>
          <a:p>
            <a:pPr algn="ctr" eaLnBrk="1" hangingPunct="1">
              <a:defRPr/>
            </a:pPr>
            <a:endParaRPr lang="en-US" dirty="0">
              <a:cs typeface="+mn-cs"/>
            </a:endParaRPr>
          </a:p>
          <a:p>
            <a:pPr algn="ctr"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your body…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talked about changes you can see…height, weight…</a:t>
            </a:r>
          </a:p>
          <a:p>
            <a:r>
              <a:rPr lang="en-US" dirty="0" smtClean="0"/>
              <a:t>But changes you can’t see…</a:t>
            </a:r>
          </a:p>
          <a:p>
            <a:r>
              <a:rPr lang="en-US" dirty="0" err="1" smtClean="0"/>
              <a:t>Pituatary</a:t>
            </a:r>
            <a:r>
              <a:rPr lang="en-US" dirty="0" smtClean="0"/>
              <a:t> gland…producing estrogen…begins changes inside your body…</a:t>
            </a:r>
          </a:p>
          <a:p>
            <a:endParaRPr lang="en-US" dirty="0"/>
          </a:p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9FB80F-BA31-5942-9A8A-B7CCD9A0AF5D}" type="datetime1">
              <a:rPr lang="en-US" smtClean="0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Template copyright 2005 www.brainybetty.com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C85C1-4FF5-2D46-9A59-908E92FEF61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2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FA10410-64C7-8347-BBAF-FF2D02AEBFE7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1A605-27DA-4142-885A-74EF6BBD602D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Changes </a:t>
            </a:r>
            <a:r>
              <a:rPr lang="en-US" dirty="0" smtClean="0">
                <a:cs typeface="+mj-cs"/>
              </a:rPr>
              <a:t>inside </a:t>
            </a:r>
            <a:r>
              <a:rPr lang="en-US" dirty="0" smtClean="0">
                <a:cs typeface="+mj-cs"/>
              </a:rPr>
              <a:t>your body…Your Period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Many names for getting your “period”:  menstruation, menstrual cycle…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Getting </a:t>
            </a:r>
            <a:r>
              <a:rPr lang="en-US" dirty="0" smtClean="0">
                <a:cs typeface="+mn-cs"/>
              </a:rPr>
              <a:t>your period.  There are probably no other words that will make you feel as excited, scared, or just plain confused</a:t>
            </a:r>
            <a:r>
              <a:rPr lang="en-US" dirty="0" smtClean="0">
                <a:cs typeface="+mn-cs"/>
              </a:rPr>
              <a:t>!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9197B55-358C-6545-B660-4F7539801EA1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5CF623-2037-584A-969D-923A81C0C836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Basic Facts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Menstrual period - usually happens between the ages of 9 and 15.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Happens once a month - usually every 28 days but can be up to 40 days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It is when blood flows out of the uterus through the vagina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The amount is usually 4 to 6 tablespoons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J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25F08A1-A973-164F-B836-B16EFA174A2A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14A72-A135-E74B-8ECD-56FE8D6E8D1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838200"/>
            <a:ext cx="5943600" cy="54403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All of this talk about blood, the uterus and the vagina may seem gross, but it is a sign that your body is healthy and working properly.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Your body is preparing to do the grown-up work of having a baby someday.  </a:t>
            </a:r>
            <a:r>
              <a:rPr lang="en-US" b="1" dirty="0" smtClean="0">
                <a:cs typeface="+mn-cs"/>
              </a:rPr>
              <a:t>(After graduate HS, graduate College, get married…!)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69FABCF-0A64-614F-83AD-2478E4773912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27FE3-A806-E74F-94D2-51DA4BCF3E2E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Your body </a:t>
            </a:r>
            <a:r>
              <a:rPr lang="ja-JP" altLang="en-US" dirty="0" smtClean="0">
                <a:latin typeface="Arial"/>
                <a:cs typeface="+mn-cs"/>
              </a:rPr>
              <a:t>“</a:t>
            </a:r>
            <a:r>
              <a:rPr lang="en-US" dirty="0" smtClean="0">
                <a:cs typeface="+mn-cs"/>
              </a:rPr>
              <a:t>practices</a:t>
            </a:r>
            <a:r>
              <a:rPr lang="ja-JP" altLang="en-US" dirty="0" smtClean="0">
                <a:latin typeface="Arial"/>
                <a:cs typeface="+mn-cs"/>
              </a:rPr>
              <a:t>”</a:t>
            </a:r>
            <a:r>
              <a:rPr lang="en-US" dirty="0" smtClean="0">
                <a:cs typeface="+mn-cs"/>
              </a:rPr>
              <a:t> every month by building a </a:t>
            </a:r>
            <a:r>
              <a:rPr lang="ja-JP" altLang="en-US" dirty="0" smtClean="0">
                <a:latin typeface="Arial"/>
                <a:cs typeface="+mn-cs"/>
              </a:rPr>
              <a:t>“</a:t>
            </a:r>
            <a:r>
              <a:rPr lang="en-US" dirty="0" smtClean="0">
                <a:cs typeface="+mn-cs"/>
              </a:rPr>
              <a:t>nest</a:t>
            </a:r>
            <a:r>
              <a:rPr lang="ja-JP" altLang="en-US" dirty="0" smtClean="0">
                <a:latin typeface="Arial"/>
                <a:cs typeface="+mn-cs"/>
              </a:rPr>
              <a:t>”</a:t>
            </a:r>
            <a:r>
              <a:rPr lang="en-US" dirty="0" smtClean="0">
                <a:cs typeface="+mn-cs"/>
              </a:rPr>
              <a:t> or a place for a baby to grow inside your uterus.  The nest is a lining of blood and other fluid that builds up on the uterus walls.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DD3186B-61C8-9D43-89F9-619D078D9FB7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E043-E195-1C4A-BC61-56533DBA0F94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Because there is no baby, the lining is shed and you have a period.  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It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s all controlled by </a:t>
            </a:r>
            <a:r>
              <a:rPr lang="en-US" dirty="0" smtClean="0">
                <a:cs typeface="+mn-cs"/>
              </a:rPr>
              <a:t>hormones - estrogen, </a:t>
            </a:r>
            <a:r>
              <a:rPr lang="en-US" dirty="0" smtClean="0">
                <a:cs typeface="+mn-cs"/>
              </a:rPr>
              <a:t>the chemicals that change your body from a little girl to a grown-up woman.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18540D5-2BE7-9541-A8AC-2BE0C2E4ED51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C3A36-3BF7-684E-81E2-8A09708B500E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Signs for your period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You may feel achy, your back hurts, stomach hurts, or you may notice blood in your panties.  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What do you do?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DON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T PANIC!!!!!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J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F7BF681-71BA-5C46-8679-C9EFB935C7DA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259DC-C741-9F4C-8650-AC3D398337AD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If you see blood in your panties…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Wipe yourself as well as you can.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If you don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t have a pad with you, you can fold up some toilet paper, Kleenex, or a paper towel to put into your underwear until you can get a pad.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17FC89E-D36A-F94E-97FC-9B33CE197096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156909-3777-D448-95DF-7E0E4050941C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If you</a:t>
            </a:r>
            <a:r>
              <a:rPr lang="ja-JP" altLang="en-US" sz="2400" dirty="0" smtClean="0">
                <a:latin typeface="Arial"/>
                <a:cs typeface="+mn-cs"/>
              </a:rPr>
              <a:t>’</a:t>
            </a:r>
            <a:r>
              <a:rPr lang="en-US" sz="2400" dirty="0" smtClean="0">
                <a:cs typeface="+mn-cs"/>
              </a:rPr>
              <a:t>re at school and you don</a:t>
            </a:r>
            <a:r>
              <a:rPr lang="ja-JP" altLang="en-US" sz="2400" dirty="0" smtClean="0">
                <a:latin typeface="Arial"/>
                <a:cs typeface="+mn-cs"/>
              </a:rPr>
              <a:t>’</a:t>
            </a:r>
            <a:r>
              <a:rPr lang="en-US" sz="2400" dirty="0" smtClean="0">
                <a:cs typeface="+mn-cs"/>
              </a:rPr>
              <a:t>t have a pad, quietly tell the teacher that you need to go to the nurse or to see </a:t>
            </a:r>
            <a:r>
              <a:rPr lang="en-US" sz="2400" dirty="0" smtClean="0">
                <a:cs typeface="+mn-cs"/>
              </a:rPr>
              <a:t>Mrs. Tollison</a:t>
            </a:r>
            <a:r>
              <a:rPr lang="en-US" sz="2400" dirty="0" smtClean="0">
                <a:cs typeface="+mn-cs"/>
              </a:rPr>
              <a:t> </a:t>
            </a:r>
            <a:r>
              <a:rPr lang="en-US" sz="2400" dirty="0" smtClean="0">
                <a:cs typeface="+mn-cs"/>
              </a:rPr>
              <a:t>or Mrs. Hart...be DISCREET - don</a:t>
            </a:r>
            <a:r>
              <a:rPr lang="ja-JP" altLang="en-US" sz="2400" dirty="0" smtClean="0">
                <a:latin typeface="Arial"/>
                <a:cs typeface="+mn-cs"/>
              </a:rPr>
              <a:t>’</a:t>
            </a:r>
            <a:r>
              <a:rPr lang="en-US" sz="2400" dirty="0" smtClean="0">
                <a:cs typeface="+mn-cs"/>
              </a:rPr>
              <a:t>t announce it to the world that you</a:t>
            </a:r>
            <a:r>
              <a:rPr lang="en-US" sz="2400" dirty="0" smtClean="0">
                <a:latin typeface="Arial"/>
                <a:cs typeface="+mn-cs"/>
              </a:rPr>
              <a:t>’</a:t>
            </a:r>
            <a:r>
              <a:rPr lang="en-US" sz="2400" dirty="0" smtClean="0">
                <a:cs typeface="+mn-cs"/>
              </a:rPr>
              <a:t>ve started your period! We can supply you with a pad.  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You may feel embarrassed, but please know that this is NORMAL! </a:t>
            </a:r>
          </a:p>
          <a:p>
            <a:pPr eaLnBrk="1" hangingPunct="1">
              <a:defRPr/>
            </a:pPr>
            <a:endParaRPr lang="en-US" sz="24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C98A5F5-55FB-1E41-B826-7DF4D99AC418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C906-D94B-6947-8891-5AFBE8818100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609600"/>
            <a:ext cx="5943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500" dirty="0" smtClean="0">
                <a:latin typeface="Times New Roman" charset="0"/>
                <a:cs typeface="+mn-cs"/>
              </a:rPr>
              <a:t>	</a:t>
            </a:r>
            <a:r>
              <a:rPr lang="en-US" sz="2500" dirty="0" smtClean="0">
                <a:cs typeface="+mn-cs"/>
              </a:rPr>
              <a:t>Pads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500" dirty="0" smtClean="0">
              <a:latin typeface="Times New Roman" charset="0"/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500" dirty="0" smtClean="0">
              <a:latin typeface="Times New Roman" charset="0"/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500" dirty="0" smtClean="0">
                <a:latin typeface="Times New Roman" charset="0"/>
                <a:cs typeface="+mn-cs"/>
              </a:rPr>
              <a:t>	*</a:t>
            </a:r>
            <a:r>
              <a:rPr lang="en-US" sz="2500" dirty="0" smtClean="0">
                <a:cs typeface="+mn-cs"/>
              </a:rPr>
              <a:t>Keep one or two pads tucked away in  your purse or locker for emergencies...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500" dirty="0"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sz="2500" dirty="0" smtClean="0">
                <a:cs typeface="+mn-cs"/>
              </a:rPr>
              <a:t>	</a:t>
            </a:r>
            <a:r>
              <a:rPr lang="en-US" sz="2500" dirty="0" smtClean="0"/>
              <a:t>*Keep your purse with you.</a:t>
            </a:r>
            <a:endParaRPr lang="en-US" sz="2500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500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500" dirty="0" smtClean="0">
                <a:cs typeface="+mn-cs"/>
              </a:rPr>
              <a:t>	*It is your responsibility to keep pads for yourself...we can give them to you if you have an emergency, but try to be self-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500" dirty="0" smtClean="0">
                <a:cs typeface="+mn-cs"/>
              </a:rPr>
              <a:t>	sufficient - you are growing up...Once you know you won</a:t>
            </a:r>
            <a:r>
              <a:rPr lang="ja-JP" altLang="en-US" sz="2500" dirty="0" smtClean="0">
                <a:cs typeface="+mn-cs"/>
              </a:rPr>
              <a:t>’</a:t>
            </a:r>
            <a:r>
              <a:rPr lang="en-US" sz="2500" dirty="0" smtClean="0">
                <a:cs typeface="+mn-cs"/>
              </a:rPr>
              <a:t>t be unprepared, you can relax!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500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500" dirty="0">
                <a:cs typeface="+mn-cs"/>
              </a:rPr>
              <a:t>J</a:t>
            </a:r>
            <a:endParaRPr lang="en-US" sz="2500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500" dirty="0" smtClean="0">
              <a:latin typeface="Times New Roman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124FDDF-3EFE-CE46-B078-82A6DCA1CF28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284BA-30CA-144C-B2C1-DCB64ACC64E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 b="0" dirty="0" smtClean="0">
                <a:cs typeface="+mj-cs"/>
              </a:rPr>
              <a:t>More Beautiful You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3" name="More Beautiful You - Jonny Diaz -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66800"/>
            <a:ext cx="9144000" cy="4852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BF42CA0-A225-9940-B9F9-FDF05E6048D2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68D04A-D034-2546-B150-80CC973BD8F9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How to use the Pads…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1752600"/>
            <a:ext cx="5943600" cy="480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Peel off the adhesive strip...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C</a:t>
            </a:r>
            <a:r>
              <a:rPr lang="en-US" dirty="0" smtClean="0">
                <a:cs typeface="+mn-cs"/>
              </a:rPr>
              <a:t>hange when you go to the restroom…due to the SMELL!!!!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Spills...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Use your jacket or sweater if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>
                <a:cs typeface="+mn-cs"/>
              </a:rPr>
              <a:t>   you have an accident and bleed through</a:t>
            </a:r>
          </a:p>
          <a:p>
            <a:pPr eaLnBrk="1" hangingPunct="1">
              <a:buFontTx/>
              <a:buNone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US" dirty="0">
                <a:cs typeface="+mn-cs"/>
              </a:rPr>
              <a:t>J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F2E2A5F-731E-844E-98AE-1018B3092DB9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BC615-A42A-3D49-811A-5EE1EAD8DF7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How to dispose of a used pad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1752600"/>
            <a:ext cx="5943600" cy="480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Take it out of your panties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Fold it up and wrap it in toilet paper or a paper towel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Put it in a trash can</a:t>
            </a:r>
          </a:p>
          <a:p>
            <a:pPr eaLnBrk="1" hangingPunct="1">
              <a:defRPr/>
            </a:pPr>
            <a:r>
              <a:rPr lang="en-US" b="1" dirty="0" smtClean="0">
                <a:cs typeface="+mn-cs"/>
              </a:rPr>
              <a:t>DO NOT </a:t>
            </a:r>
            <a:r>
              <a:rPr lang="en-US" dirty="0" smtClean="0">
                <a:cs typeface="+mn-cs"/>
              </a:rPr>
              <a:t>try to flush it down a toilet - it will clog it up!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Be discreet and courteous of others!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</a:t>
            </a:r>
            <a:endParaRPr lang="en-US" dirty="0" smtClean="0">
              <a:cs typeface="+mn-cs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900" dirty="0" smtClean="0">
              <a:latin typeface="Times New Roman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F665BF9-73F5-F84B-A6DA-420B90DA2F73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A31D5-0F95-4245-9CED-A74BBED337E8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400" dirty="0" smtClean="0">
                <a:cs typeface="+mn-cs"/>
              </a:rPr>
              <a:t>*You can take </a:t>
            </a:r>
            <a:r>
              <a:rPr lang="en-US" sz="2400" dirty="0" err="1" smtClean="0">
                <a:cs typeface="+mn-cs"/>
              </a:rPr>
              <a:t>tylenol</a:t>
            </a:r>
            <a:r>
              <a:rPr lang="en-US" sz="2400" dirty="0" smtClean="0">
                <a:cs typeface="+mn-cs"/>
              </a:rPr>
              <a:t> or ibuprofen to help with stomach cramps or back pain - bring some medicine from home and give it to Miss Janice, our nurse here at FCMS.  This will help so much!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dirty="0" smtClean="0">
              <a:cs typeface="+mn-cs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dirty="0" smtClean="0">
              <a:cs typeface="+mn-cs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dirty="0" smtClean="0">
              <a:cs typeface="+mn-cs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dirty="0" smtClean="0">
              <a:cs typeface="+mn-cs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400" dirty="0" smtClean="0">
                <a:cs typeface="+mn-cs"/>
              </a:rPr>
              <a:t>J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BF79724-024F-A74C-974D-3B5A0E335E5F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27DC8-78D1-0B4D-A97F-2754622BAB6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Bras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1219200"/>
            <a:ext cx="5943600" cy="5059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Do you need a bra?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Are you noticing that your breasts are showing through your shirt?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Are you comfortable when you play sports?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Generally, you need a bra when you feel that you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d be more comfortable WITH one than WITHOUT one.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FDEE934-9B7A-6A4E-8915-3D42943D7D9A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C65E1F-D01D-DF4E-9355-C3FFBF1DDF6C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Need more information?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Come to see </a:t>
            </a:r>
            <a:r>
              <a:rPr lang="en-US" dirty="0" smtClean="0">
                <a:cs typeface="+mn-cs"/>
              </a:rPr>
              <a:t>one of </a:t>
            </a:r>
            <a:r>
              <a:rPr lang="en-US" dirty="0" smtClean="0">
                <a:cs typeface="+mn-cs"/>
              </a:rPr>
              <a:t>us</a:t>
            </a:r>
            <a:r>
              <a:rPr lang="en-US" dirty="0" smtClean="0">
                <a:cs typeface="+mn-cs"/>
              </a:rPr>
              <a:t> </a:t>
            </a:r>
            <a:r>
              <a:rPr lang="en-US" dirty="0" smtClean="0">
                <a:cs typeface="+mn-cs"/>
              </a:rPr>
              <a:t>(since </a:t>
            </a:r>
            <a:r>
              <a:rPr lang="en-US" dirty="0" smtClean="0">
                <a:cs typeface="+mn-cs"/>
              </a:rPr>
              <a:t>we’re both</a:t>
            </a:r>
            <a:r>
              <a:rPr lang="en-US" dirty="0" smtClean="0">
                <a:cs typeface="+mn-cs"/>
              </a:rPr>
              <a:t> </a:t>
            </a:r>
            <a:r>
              <a:rPr lang="en-US" dirty="0" smtClean="0">
                <a:cs typeface="+mn-cs"/>
              </a:rPr>
              <a:t>6</a:t>
            </a:r>
            <a:r>
              <a:rPr lang="en-US" baseline="30000" dirty="0" smtClean="0">
                <a:cs typeface="+mn-cs"/>
              </a:rPr>
              <a:t>th</a:t>
            </a:r>
            <a:r>
              <a:rPr lang="en-US" dirty="0" smtClean="0">
                <a:cs typeface="+mn-cs"/>
              </a:rPr>
              <a:t> grade </a:t>
            </a:r>
            <a:r>
              <a:rPr lang="en-US" dirty="0" smtClean="0">
                <a:cs typeface="+mn-cs"/>
              </a:rPr>
              <a:t>counselors </a:t>
            </a:r>
            <a:r>
              <a:rPr lang="en-US" dirty="0" smtClean="0">
                <a:cs typeface="+mn-cs"/>
              </a:rPr>
              <a:t>this year) in the counseling office…we can talk with you privately, and/or we have a book that you can look at and read to become more familiar with your changing body.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J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F6413C8-F138-6F47-B405-D2DDA86C29C9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EB128-8325-914D-A249-FCCA31072253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Respect yourself!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1752600"/>
            <a:ext cx="59436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Your body is yours and yours alone!  You have the right to protect it and keep it private from anyone - family, friend, or stranger.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If anyone touches you in a way that makes you feel uncomfortable, tell an adult you trust IMMEDIATELY!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9E581C3-5330-6C46-9EBC-ABA28F596952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DB997-1703-1742-9AC8-17DF1E0B740E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800" y="1219200"/>
            <a:ext cx="59436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You should never keep a secret that is harmful to you or protect anyone who is hurting you!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So...don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t let boys OR girls get away with touching you on the breasts or butt...tell a teacher, counselor...someone!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If we know about it, we can help you!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cs typeface="+mn-cs"/>
              </a:rPr>
              <a:t>T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09855ED-B5B6-4C4E-A219-76E502EB0F67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A7F0F-AF0D-5B44-A048-12517F2EA69D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False Accusations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Don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t tell that someone touched you when they </a:t>
            </a:r>
            <a:r>
              <a:rPr lang="en-US" dirty="0" err="1" smtClean="0">
                <a:cs typeface="+mn-cs"/>
              </a:rPr>
              <a:t>didn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t...this is very serious and can ruin a person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s reputation and/or yours for the rest of your life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There are legal consequences for this too! 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ADBC59C-BE04-B044-83D0-EBCBB989AF7A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779BB6-FCD9-0143-903B-92C42273D047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Respect yourself...don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t wear low tops that show off your chest or breasts!  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Don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t let boys look down your shirt...have pride in yourself!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0183483-6FA8-8F40-8A0B-8EB24A947176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575FA-337B-EC42-8BDF-015643994354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Remember...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1371600"/>
            <a:ext cx="5943600" cy="4906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YOU are beautiful...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YOU are fearfully and wonderfully made...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YOU are surrounded by beautiful, strong, intelligent women who want to help you...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YOU are not alone...you have a great support group.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J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4EDC584-9991-9C4F-AD48-F2D6EF351B1E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4D553-93E4-814A-85B6-8B7013233CB2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We girls are: 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Beautiful!!!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Complex!!!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Smart!!!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The most intelligent sex!!!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sz="3400" b="1" dirty="0" smtClean="0">
                <a:latin typeface="Verdana Bold" charset="0"/>
                <a:cs typeface="+mn-cs"/>
              </a:rPr>
              <a:t>GIRLS RULE!</a:t>
            </a:r>
          </a:p>
          <a:p>
            <a:pPr eaLnBrk="1" hangingPunct="1">
              <a:defRPr/>
            </a:pPr>
            <a:r>
              <a:rPr lang="en-US" sz="3200" dirty="0" smtClean="0">
                <a:latin typeface="Verdana Bold" charset="0"/>
                <a:cs typeface="+mn-cs"/>
              </a:rPr>
              <a:t>(Take a look around you…teachers…)</a:t>
            </a:r>
          </a:p>
          <a:p>
            <a:pPr eaLnBrk="1" hangingPunct="1">
              <a:defRPr/>
            </a:pPr>
            <a:r>
              <a:rPr lang="en-US" sz="3200" dirty="0">
                <a:latin typeface="Verdana Bold" charset="0"/>
                <a:cs typeface="+mn-cs"/>
              </a:rPr>
              <a:t>J</a:t>
            </a:r>
            <a:endParaRPr lang="en-US" sz="3200" dirty="0" smtClean="0">
              <a:latin typeface="Verdana Bold" charset="0"/>
              <a:cs typeface="+mn-cs"/>
            </a:endParaRPr>
          </a:p>
          <a:p>
            <a:pPr eaLnBrk="1" hangingPunct="1">
              <a:defRPr/>
            </a:pPr>
            <a:endParaRPr lang="en-US" sz="3200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E0D0DE7-89CC-D549-BE02-9EA30E11E850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2B28C-9FE8-9248-B2AB-A61B84D12D27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1371600"/>
            <a:ext cx="6019800" cy="3505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Don</a:t>
            </a:r>
            <a:r>
              <a:rPr lang="ja-JP" altLang="en-US" dirty="0" smtClean="0">
                <a:latin typeface="Arial"/>
                <a:cs typeface="+mj-cs"/>
              </a:rPr>
              <a:t>’</a:t>
            </a:r>
            <a:r>
              <a:rPr lang="en-US" dirty="0" smtClean="0">
                <a:cs typeface="+mj-cs"/>
              </a:rPr>
              <a:t>t allow anyone to tell you that you are not fearfully and wonderfully made!...Because YOU ARE! 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3170238"/>
            <a:ext cx="6019800" cy="3687762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9E2A083-30FB-1A47-97E1-EAB47E3465D5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FE74D5-5499-7244-930C-F06DB169803B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Did you know...?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accent2"/>
                </a:solidFill>
                <a:latin typeface="Bookman Old Style" charset="0"/>
                <a:cs typeface="+mn-cs"/>
              </a:rPr>
              <a:t>The average woman spends </a:t>
            </a:r>
          </a:p>
          <a:p>
            <a:pPr eaLnBrk="1" hangingPunct="1">
              <a:buFontTx/>
              <a:buNone/>
              <a:defRPr/>
            </a:pPr>
            <a:r>
              <a:rPr lang="en-US" sz="3200" dirty="0" smtClean="0">
                <a:solidFill>
                  <a:schemeClr val="accent2"/>
                </a:solidFill>
                <a:latin typeface="Bookman Old Style" charset="0"/>
                <a:cs typeface="+mn-cs"/>
              </a:rPr>
              <a:t>   2 ½ years of her life washing, styling, cutting, coloring, crimping, and straightening her hair at home and in the salon.</a:t>
            </a:r>
          </a:p>
          <a:p>
            <a:pPr eaLnBrk="1" hangingPunct="1">
              <a:buFontTx/>
              <a:buNone/>
              <a:defRPr/>
            </a:pPr>
            <a:r>
              <a:rPr lang="en-US" sz="3200" dirty="0" smtClean="0">
                <a:solidFill>
                  <a:schemeClr val="accent2"/>
                </a:solidFill>
                <a:latin typeface="Bookman Old Style" charset="0"/>
                <a:cs typeface="+mn-cs"/>
              </a:rPr>
              <a:t>   This is JUST HER HAIR!!!</a:t>
            </a:r>
          </a:p>
          <a:p>
            <a:pPr eaLnBrk="1" hangingPunct="1">
              <a:buFontTx/>
              <a:buNone/>
              <a:defRPr/>
            </a:pPr>
            <a:r>
              <a:rPr lang="en-US" sz="3200" dirty="0" smtClean="0">
                <a:solidFill>
                  <a:schemeClr val="accent2"/>
                </a:solidFill>
                <a:latin typeface="Bookman Old Style" charset="0"/>
                <a:cs typeface="+mn-cs"/>
              </a:rPr>
              <a:t>J!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5943600" cy="13255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Changes to expect Physically during Puberty…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1828800"/>
            <a:ext cx="5943600" cy="4678363"/>
          </a:xfrm>
        </p:spPr>
        <p:txBody>
          <a:bodyPr/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latin typeface="Bookman Old Style" charset="0"/>
                <a:cs typeface="+mn-cs"/>
              </a:rPr>
              <a:t>Dramatic </a:t>
            </a:r>
            <a:r>
              <a:rPr lang="en-US" dirty="0">
                <a:latin typeface="Bookman Old Style" charset="0"/>
                <a:cs typeface="+mn-cs"/>
              </a:rPr>
              <a:t>increase in size and </a:t>
            </a:r>
            <a:r>
              <a:rPr lang="en-US" dirty="0" smtClean="0">
                <a:latin typeface="Bookman Old Style" charset="0"/>
                <a:cs typeface="+mn-cs"/>
              </a:rPr>
              <a:t>height – 6-12” – gain 15-25 lbs. during puberty…</a:t>
            </a:r>
            <a:endParaRPr lang="en-US" dirty="0">
              <a:latin typeface="Bookman Old Style" charset="0"/>
              <a:cs typeface="+mn-cs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man Old Style" charset="0"/>
                <a:cs typeface="+mn-cs"/>
              </a:rPr>
              <a:t>Girls – emergence of breasts and widening of hips </a:t>
            </a:r>
            <a:endParaRPr lang="en-US" dirty="0" smtClean="0">
              <a:latin typeface="Bookman Old Style" charset="0"/>
              <a:cs typeface="+mn-cs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man Old Style" charset="0"/>
                <a:cs typeface="+mn-cs"/>
              </a:rPr>
              <a:t>B</a:t>
            </a:r>
            <a:r>
              <a:rPr lang="en-US" dirty="0" smtClean="0">
                <a:latin typeface="Bookman Old Style" charset="0"/>
                <a:cs typeface="+mn-cs"/>
              </a:rPr>
              <a:t>eginning </a:t>
            </a:r>
            <a:r>
              <a:rPr lang="en-US" dirty="0">
                <a:latin typeface="Bookman Old Style" charset="0"/>
                <a:cs typeface="+mn-cs"/>
              </a:rPr>
              <a:t>of Menarche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man Old Style" charset="0"/>
                <a:cs typeface="+mn-cs"/>
              </a:rPr>
              <a:t>Growth of hair on </a:t>
            </a:r>
            <a:r>
              <a:rPr lang="en-US" dirty="0" smtClean="0">
                <a:latin typeface="Bookman Old Style" charset="0"/>
                <a:cs typeface="+mn-cs"/>
              </a:rPr>
              <a:t>body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latin typeface="Bookman Old Style" charset="0"/>
              <a:cs typeface="+mn-cs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latin typeface="Bookman Old Style" charset="0"/>
              <a:cs typeface="+mn-cs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Bookman Old Style" charset="0"/>
                <a:cs typeface="+mn-cs"/>
              </a:rPr>
              <a:t>T</a:t>
            </a:r>
            <a:endParaRPr lang="en-US" dirty="0">
              <a:latin typeface="Bookman Old Style" charset="0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164D20-ADA9-2248-B7A6-79EC3F79BD8F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A63B-0175-794D-AE0F-4E0D7887CC0A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Changes…Emotionally due to Estrogen…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Mood Swings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Frustration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Anger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Depression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Watch this!  Be nice to your family and friends!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164D20-ADA9-2248-B7A6-79EC3F79BD8F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6B3399-8AAB-A648-AAEF-A094D7809FAB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C22EE7F-75B0-5048-AD2B-80303640B87F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6DB2E5-4334-CD4A-8D12-5F610F86129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6096000" cy="14176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/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>A Beautiful you and Hygiene…</a:t>
            </a:r>
            <a:r>
              <a:rPr lang="en-US" sz="2400" b="0" dirty="0" smtClean="0">
                <a:cs typeface="+mj-cs"/>
              </a:rPr>
              <a:t>some things we need to do to be totally beautiful…</a:t>
            </a:r>
            <a:br>
              <a:rPr lang="en-US" sz="2400" b="0" dirty="0" smtClean="0">
                <a:cs typeface="+mj-cs"/>
              </a:rPr>
            </a:br>
            <a:endParaRPr lang="en-US" sz="2400" b="0" dirty="0" smtClean="0">
              <a:cs typeface="+mj-cs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2133600"/>
            <a:ext cx="59436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cs typeface="+mn-cs"/>
              </a:rPr>
              <a:t>*Soap, bath cloth, towel...Bathe!!!!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cs typeface="+mn-cs"/>
              </a:rPr>
              <a:t>Clean your ears, hands, feet and toes…everywhere else too!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Shampoo/Conditioner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smtClean="0">
                <a:cs typeface="+mn-cs"/>
              </a:rPr>
              <a:t>DEODORANT</a:t>
            </a:r>
            <a:r>
              <a:rPr lang="en-US" sz="2400" dirty="0" smtClean="0">
                <a:cs typeface="+mn-cs"/>
              </a:rPr>
              <a:t> – watch “</a:t>
            </a:r>
            <a:r>
              <a:rPr lang="en-US" sz="2400" dirty="0" err="1" smtClean="0">
                <a:cs typeface="+mn-cs"/>
              </a:rPr>
              <a:t>perfumey</a:t>
            </a:r>
            <a:r>
              <a:rPr lang="en-US" sz="2400" dirty="0" smtClean="0">
                <a:cs typeface="+mn-cs"/>
              </a:rPr>
              <a:t>” smells (time to dry!)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cs typeface="+mn-cs"/>
              </a:rPr>
              <a:t>T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cs typeface="+mn-cs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-881063" y="206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990600"/>
            <a:ext cx="59436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*Hairbrush, comb...wash these! &amp; don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t share!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*Toothbrush </a:t>
            </a:r>
            <a:r>
              <a:rPr lang="en-US" dirty="0"/>
              <a:t>&amp; toothpaste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*</a:t>
            </a:r>
            <a:r>
              <a:rPr lang="en-US" dirty="0" smtClean="0"/>
              <a:t>*Wash </a:t>
            </a:r>
            <a:r>
              <a:rPr lang="en-US" dirty="0"/>
              <a:t>face - AM &amp; </a:t>
            </a:r>
            <a:r>
              <a:rPr lang="en-US" dirty="0" smtClean="0"/>
              <a:t>PM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*Face wash products</a:t>
            </a: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*Put on clean clothes every day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*Clean </a:t>
            </a:r>
            <a:r>
              <a:rPr lang="en-US" dirty="0"/>
              <a:t>your </a:t>
            </a:r>
            <a:r>
              <a:rPr lang="en-US" dirty="0" err="1"/>
              <a:t>ears,hands</a:t>
            </a:r>
            <a:r>
              <a:rPr lang="en-US" dirty="0"/>
              <a:t>, and feet...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 ...toes too!!</a:t>
            </a:r>
            <a:r>
              <a:rPr lang="en-US" dirty="0" smtClean="0"/>
              <a:t>!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J</a:t>
            </a: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9FB80F-BA31-5942-9A8A-B7CCD9A0AF5D}" type="datetime1">
              <a:rPr lang="en-US" smtClean="0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Template copyright 2005 www.brainybetty.com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C85C1-4FF5-2D46-9A59-908E92FEF61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5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bstractFourteen">
  <a:themeElements>
    <a:clrScheme name="AbstractFourt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bstractFourtee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bstractFourt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stractFourt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stractFourt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stractFourt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stractFourt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stractFourt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stractFourt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stractFourt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stractFourt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stractFourt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stractFourt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stractFourt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AbstractFourteen</Template>
  <TotalTime>8145</TotalTime>
  <Words>2065</Words>
  <Application>Microsoft Macintosh PowerPoint</Application>
  <PresentationFormat>On-screen Show (4:3)</PresentationFormat>
  <Paragraphs>372</Paragraphs>
  <Slides>29</Slides>
  <Notes>28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AbstractFourteen</vt:lpstr>
      <vt:lpstr>Girl Talk!</vt:lpstr>
      <vt:lpstr>More Beautiful You</vt:lpstr>
      <vt:lpstr>We girls are:  </vt:lpstr>
      <vt:lpstr>Don’t allow anyone to tell you that you are not fearfully and wonderfully made!...Because YOU ARE!  </vt:lpstr>
      <vt:lpstr>Did you know...?</vt:lpstr>
      <vt:lpstr>Changes to expect Physically during Puberty…</vt:lpstr>
      <vt:lpstr>Changes…Emotionally due to Estrogen…</vt:lpstr>
      <vt:lpstr> A Beautiful you and Hygiene…some things we need to do to be totally beautiful… </vt:lpstr>
      <vt:lpstr>PowerPoint Presentation</vt:lpstr>
      <vt:lpstr>Changes in your body…</vt:lpstr>
      <vt:lpstr>Changes inside your body…Your Period</vt:lpstr>
      <vt:lpstr>Basic Facts</vt:lpstr>
      <vt:lpstr>PowerPoint Presentation</vt:lpstr>
      <vt:lpstr>PowerPoint Presentation</vt:lpstr>
      <vt:lpstr>PowerPoint Presentation</vt:lpstr>
      <vt:lpstr>Signs for your period</vt:lpstr>
      <vt:lpstr>If you see blood in your panties…</vt:lpstr>
      <vt:lpstr>PowerPoint Presentation</vt:lpstr>
      <vt:lpstr>PowerPoint Presentation</vt:lpstr>
      <vt:lpstr>How to use the Pads…</vt:lpstr>
      <vt:lpstr>How to dispose of a used pad</vt:lpstr>
      <vt:lpstr>PowerPoint Presentation</vt:lpstr>
      <vt:lpstr>Bras</vt:lpstr>
      <vt:lpstr>Need more information?</vt:lpstr>
      <vt:lpstr>Respect yourself!</vt:lpstr>
      <vt:lpstr>PowerPoint Presentation</vt:lpstr>
      <vt:lpstr>False Accusations</vt:lpstr>
      <vt:lpstr>PowerPoint Presentation</vt:lpstr>
      <vt:lpstr>Remember...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 Image and Adolescents</dc:title>
  <dc:creator>Tina Hart</dc:creator>
  <cp:lastModifiedBy>Tina Hart</cp:lastModifiedBy>
  <cp:revision>62</cp:revision>
  <dcterms:created xsi:type="dcterms:W3CDTF">2009-10-19T15:18:37Z</dcterms:created>
  <dcterms:modified xsi:type="dcterms:W3CDTF">2017-09-19T12:41:57Z</dcterms:modified>
</cp:coreProperties>
</file>