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 id="2147483816" r:id="rId15"/>
    <p:sldMasterId id="2147483828" r:id="rId16"/>
    <p:sldMasterId id="2147483840" r:id="rId17"/>
    <p:sldMasterId id="2147483852" r:id="rId18"/>
    <p:sldMasterId id="2147483864" r:id="rId19"/>
    <p:sldMasterId id="2147483876" r:id="rId20"/>
    <p:sldMasterId id="2147483888" r:id="rId21"/>
    <p:sldMasterId id="2147483900" r:id="rId22"/>
    <p:sldMasterId id="2147483912" r:id="rId23"/>
    <p:sldMasterId id="2147483924" r:id="rId24"/>
    <p:sldMasterId id="2147483936" r:id="rId25"/>
    <p:sldMasterId id="2147483948" r:id="rId26"/>
  </p:sldMasterIdLst>
  <p:notesMasterIdLst>
    <p:notesMasterId r:id="rId64"/>
  </p:notesMasterIdLst>
  <p:sldIdLst>
    <p:sldId id="284" r:id="rId27"/>
    <p:sldId id="275" r:id="rId28"/>
    <p:sldId id="272" r:id="rId29"/>
    <p:sldId id="288" r:id="rId30"/>
    <p:sldId id="291" r:id="rId31"/>
    <p:sldId id="265" r:id="rId32"/>
    <p:sldId id="290" r:id="rId33"/>
    <p:sldId id="262" r:id="rId34"/>
    <p:sldId id="256" r:id="rId35"/>
    <p:sldId id="292" r:id="rId36"/>
    <p:sldId id="261" r:id="rId37"/>
    <p:sldId id="267" r:id="rId38"/>
    <p:sldId id="287" r:id="rId39"/>
    <p:sldId id="268" r:id="rId40"/>
    <p:sldId id="260" r:id="rId41"/>
    <p:sldId id="264" r:id="rId42"/>
    <p:sldId id="270" r:id="rId43"/>
    <p:sldId id="269" r:id="rId44"/>
    <p:sldId id="263" r:id="rId45"/>
    <p:sldId id="279" r:id="rId46"/>
    <p:sldId id="259" r:id="rId47"/>
    <p:sldId id="276" r:id="rId48"/>
    <p:sldId id="274" r:id="rId49"/>
    <p:sldId id="280" r:id="rId50"/>
    <p:sldId id="283" r:id="rId51"/>
    <p:sldId id="281" r:id="rId52"/>
    <p:sldId id="258" r:id="rId53"/>
    <p:sldId id="257" r:id="rId54"/>
    <p:sldId id="285" r:id="rId55"/>
    <p:sldId id="286" r:id="rId56"/>
    <p:sldId id="266" r:id="rId57"/>
    <p:sldId id="273" r:id="rId58"/>
    <p:sldId id="278" r:id="rId59"/>
    <p:sldId id="277" r:id="rId60"/>
    <p:sldId id="271" r:id="rId61"/>
    <p:sldId id="289" r:id="rId62"/>
    <p:sldId id="282"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sorterViewPr>
    <p:cViewPr>
      <p:scale>
        <a:sx n="80" d="100"/>
        <a:sy n="80" d="100"/>
      </p:scale>
      <p:origin x="0" y="42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3.xml"/><Relationship Id="rId21" Type="http://schemas.openxmlformats.org/officeDocument/2006/relationships/slideMaster" Target="slideMasters/slideMaster21.xml"/><Relationship Id="rId34" Type="http://schemas.openxmlformats.org/officeDocument/2006/relationships/slide" Target="slides/slide8.xml"/><Relationship Id="rId42" Type="http://schemas.openxmlformats.org/officeDocument/2006/relationships/slide" Target="slides/slide16.xml"/><Relationship Id="rId47" Type="http://schemas.openxmlformats.org/officeDocument/2006/relationships/slide" Target="slides/slide21.xml"/><Relationship Id="rId50" Type="http://schemas.openxmlformats.org/officeDocument/2006/relationships/slide" Target="slides/slide24.xml"/><Relationship Id="rId55" Type="http://schemas.openxmlformats.org/officeDocument/2006/relationships/slide" Target="slides/slide29.xml"/><Relationship Id="rId63" Type="http://schemas.openxmlformats.org/officeDocument/2006/relationships/slide" Target="slides/slide37.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slide" Target="slides/slide14.xml"/><Relationship Id="rId45" Type="http://schemas.openxmlformats.org/officeDocument/2006/relationships/slide" Target="slides/slide19.xml"/><Relationship Id="rId53" Type="http://schemas.openxmlformats.org/officeDocument/2006/relationships/slide" Target="slides/slide27.xml"/><Relationship Id="rId58" Type="http://schemas.openxmlformats.org/officeDocument/2006/relationships/slide" Target="slides/slide32.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61" Type="http://schemas.openxmlformats.org/officeDocument/2006/relationships/slide" Target="slides/slide35.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79EA2E-5259-46D2-9354-E452E9AEE242}" type="datetimeFigureOut">
              <a:rPr lang="en-US" smtClean="0"/>
              <a:t>9/3/2013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86EDDF-5730-4AA7-8F1B-43257C213F06}" type="slidenum">
              <a:rPr lang="en-US" smtClean="0"/>
              <a:t>‹#›</a:t>
            </a:fld>
            <a:endParaRPr lang="en-US"/>
          </a:p>
        </p:txBody>
      </p:sp>
    </p:spTree>
    <p:extLst>
      <p:ext uri="{BB962C8B-B14F-4D97-AF65-F5344CB8AC3E}">
        <p14:creationId xmlns:p14="http://schemas.microsoft.com/office/powerpoint/2010/main" val="1774072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quizlet.com/2641294/marine-bio-terms-flash-card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google.com/search?q=peterson+grabber+in+ocean&amp;source=lnms&amp;tbm=isch&amp;sa=X&amp;ei=hOglUoLSGumhsATgjYH4Bg&amp;ved=0CAcQ_AUoAQ&amp;biw=1034&amp;bih=751#q=peterson+grabber&amp;tbm=isch&amp;imgdii=_"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wisegeek.com/what-is-a-core-sample.ht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citizendium.org/wiki/Hydrometer"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melissaeastondesign.com/blog/?p=6552"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ater.epa.gov/type/rsl/monitoring/155.cf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audioenglish.org/dictionary/reversing_thermometer.htm"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www2.ouc.edu.cn/cpeo/oceanography/ziyuan/tech/chapter5/5.htm" TargetMode="External"/><Relationship Id="rId4" Type="http://schemas.openxmlformats.org/officeDocument/2006/relationships/hyperlink" Target="http://oceanworld.tamu.edu/resources/ocng_textbook/chapter06/chapter06_06.ht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srh.noaa.gov/jetstream/append/glossary_c.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ience.discovery.com/search.htm?terms=underwater+camera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encyclopedia2.thefreedictionary.com/underwater+camera"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pbs.org/wnet/savageseas/deep-side-journey.html" TargetMode="External"/><Relationship Id="rId7" Type="http://schemas.openxmlformats.org/officeDocument/2006/relationships/hyperlink" Target="http://www.google.com/imgres?q=trieste+used+in+oceanography&amp;safe=strict&amp;hl=en&amp;biw=1440&amp;bih=719&amp;tbm=isch&amp;tbnid=L2z9wwTbckOlNM:&amp;imgrefurl=http://deepseachallenge.com/the-sub/then-and-now"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google.com/imgres?q=trieste+used+in+oceanography&amp;safe=strict&amp;hl=en&amp;biw=1440&amp;bih=719&amp;tbm=isch&amp;tbnid=kmkMsa9t3vLuRM:&amp;imgrefurl=http://marinebio.org/oceans/history-of-marine-biology" TargetMode="External"/><Relationship Id="rId5" Type="http://schemas.openxmlformats.org/officeDocument/2006/relationships/hyperlink" Target="http://www.expeditions.udel.edu/extreme08/tools/trieste.html" TargetMode="External"/><Relationship Id="rId4" Type="http://schemas.openxmlformats.org/officeDocument/2006/relationships/hyperlink" Target="http://www.enotes.com/1960-science-technology-american-decades/oceanography-triest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oceana.org/en/category/blog-free-tags/purse-seine-nets"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bycatch.nicholas.duke.edu/spiffs/purseseine2/spiffimage" TargetMode="External"/><Relationship Id="rId4" Type="http://schemas.openxmlformats.org/officeDocument/2006/relationships/hyperlink" Target="http://www.greenpeace.org/international/ReSizes/OriginalWatermarked/Global/international/planet-2/image/2006/6/medtuna.jp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gnosticteachings.org/the-teachings-of-gnosis/lectures-by-samael-aun-weor/35-alcyone-and-negative-emotions.html"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alcyonecodesmith.com/alcyone.s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hlinkClick r:id="rId3"/>
              </a:rPr>
              <a:t>Joseph</a:t>
            </a:r>
            <a:r>
              <a:rPr lang="en-US" baseline="0" smtClean="0">
                <a:hlinkClick r:id="rId3"/>
              </a:rPr>
              <a:t> Fulton</a:t>
            </a:r>
            <a:endParaRPr lang="en-US" smtClean="0">
              <a:hlinkClick r:id="rId3"/>
            </a:endParaRPr>
          </a:p>
          <a:p>
            <a:r>
              <a:rPr lang="en-US" dirty="0" smtClean="0">
                <a:hlinkClick r:id="rId3"/>
              </a:rPr>
              <a:t>http://quizlet.com/2641294/marine-bio-terms-flash-cards/</a:t>
            </a:r>
            <a:endParaRPr lang="en-US" dirty="0" smtClean="0"/>
          </a:p>
          <a:p>
            <a:r>
              <a:rPr lang="en-US" dirty="0" smtClean="0">
                <a:hlinkClick r:id="rId4"/>
              </a:rPr>
              <a:t>https://www.google.com/search?q=peterson+grabber+in+ocean&amp;source=lnms&amp;tbm=isch&amp;sa=X&amp;ei=hOglUoLSGumhsATgjYH4Bg&amp;ved=0CAcQ_AUoAQ&amp;biw=1034&amp;bih=751#q=peterson+grabber&amp;tbm=isch&amp;imgdii=_</a:t>
            </a:r>
            <a:endParaRPr lang="en-US" dirty="0"/>
          </a:p>
        </p:txBody>
      </p:sp>
      <p:sp>
        <p:nvSpPr>
          <p:cNvPr id="4" name="Slide Number Placeholder 3"/>
          <p:cNvSpPr>
            <a:spLocks noGrp="1"/>
          </p:cNvSpPr>
          <p:nvPr>
            <p:ph type="sldNum" sz="quarter" idx="10"/>
          </p:nvPr>
        </p:nvSpPr>
        <p:spPr/>
        <p:txBody>
          <a:bodyPr/>
          <a:lstStyle/>
          <a:p>
            <a:fld id="{1FBB5D88-4121-4082-84F7-D628E2250B49}"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238847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hlinkClick r:id="rId3"/>
              </a:rPr>
              <a:t>http://www.wisegeek.com/what-is-a-core-sample.htm</a:t>
            </a:r>
            <a:endParaRPr lang="en-US"/>
          </a:p>
        </p:txBody>
      </p:sp>
      <p:sp>
        <p:nvSpPr>
          <p:cNvPr id="4" name="Slide Number Placeholder 3"/>
          <p:cNvSpPr>
            <a:spLocks noGrp="1"/>
          </p:cNvSpPr>
          <p:nvPr>
            <p:ph type="sldNum" sz="quarter" idx="10"/>
          </p:nvPr>
        </p:nvSpPr>
        <p:spPr/>
        <p:txBody>
          <a:bodyPr/>
          <a:lstStyle/>
          <a:p>
            <a:fld id="{2FFB8124-3291-4313-B9F7-2FB5764944C3}"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984517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hlinkClick r:id="rId3"/>
              </a:rPr>
              <a:t>http://en.citizendium.org/wiki/Hydrometer</a:t>
            </a:r>
            <a:r>
              <a:rPr lang="en-US" smtClean="0"/>
              <a:t> </a:t>
            </a:r>
            <a:r>
              <a:rPr lang="en-US" smtClean="0">
                <a:hlinkClick r:id="rId4"/>
              </a:rPr>
              <a:t>http://melissaeastondesign.com/blog/?p=6552</a:t>
            </a:r>
            <a:endParaRPr lang="en-US"/>
          </a:p>
        </p:txBody>
      </p:sp>
      <p:sp>
        <p:nvSpPr>
          <p:cNvPr id="4" name="Slide Number Placeholder 3"/>
          <p:cNvSpPr>
            <a:spLocks noGrp="1"/>
          </p:cNvSpPr>
          <p:nvPr>
            <p:ph type="sldNum" sz="quarter" idx="10"/>
          </p:nvPr>
        </p:nvSpPr>
        <p:spPr/>
        <p:txBody>
          <a:bodyPr/>
          <a:lstStyle/>
          <a:p>
            <a:fld id="{E092EFA3-C015-4090-ACAD-A087450A69D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129677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smtClean="0"/>
              <a:t>://www.benmeadows.com/refinfo/techfacts/hydrometers-introduction-function-use-117.htm</a:t>
            </a:r>
            <a:r>
              <a:rPr lang="en-US" baseline="0" smtClean="0"/>
              <a:t> </a:t>
            </a:r>
            <a:endParaRPr lang="en-US" dirty="0" smtClean="0"/>
          </a:p>
        </p:txBody>
      </p:sp>
      <p:sp>
        <p:nvSpPr>
          <p:cNvPr id="4" name="Slide Number Placeholder 3"/>
          <p:cNvSpPr>
            <a:spLocks noGrp="1"/>
          </p:cNvSpPr>
          <p:nvPr>
            <p:ph type="sldNum" sz="quarter" idx="10"/>
          </p:nvPr>
        </p:nvSpPr>
        <p:spPr/>
        <p:txBody>
          <a:bodyPr/>
          <a:lstStyle/>
          <a:p>
            <a:fld id="{D332757F-80FB-4980-9D24-E2B71CCD14C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599483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-http://www.ask.com/wiki/Continental_Shelf_Station_Two&amp;adt=0</a:t>
            </a:r>
          </a:p>
          <a:p>
            <a:r>
              <a:rPr lang="en-US" dirty="0" smtClean="0"/>
              <a:t>-www.boaterexam.com </a:t>
            </a:r>
          </a:p>
          <a:p>
            <a:r>
              <a:rPr lang="en-US" smtClean="0"/>
              <a:t>-www.christies.com </a:t>
            </a:r>
            <a:endParaRPr lang="en-US" dirty="0"/>
          </a:p>
        </p:txBody>
      </p:sp>
      <p:sp>
        <p:nvSpPr>
          <p:cNvPr id="4" name="Slide Number Placeholder 3"/>
          <p:cNvSpPr>
            <a:spLocks noGrp="1"/>
          </p:cNvSpPr>
          <p:nvPr>
            <p:ph type="sldNum" sz="quarter" idx="10"/>
          </p:nvPr>
        </p:nvSpPr>
        <p:spPr/>
        <p:txBody>
          <a:bodyPr/>
          <a:lstStyle/>
          <a:p>
            <a:fld id="{D3802234-BBB3-4A82-BC03-2B81119AAF9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393492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http://www.seao2.com/undersea/</a:t>
            </a:r>
          </a:p>
          <a:p>
            <a:r>
              <a:rPr lang="en-US" dirty="0" smtClean="0"/>
              <a:t>http://m1sterling.blogspot.com/2008/02/living-undersea-dreams-of-living.html</a:t>
            </a:r>
          </a:p>
          <a:p>
            <a:r>
              <a:rPr lang="en-US" smtClean="0"/>
              <a:t>http://www.cousteau.org/technology/conshelf</a:t>
            </a:r>
            <a:endParaRPr lang="en-US" dirty="0"/>
          </a:p>
        </p:txBody>
      </p:sp>
      <p:sp>
        <p:nvSpPr>
          <p:cNvPr id="4" name="Slide Number Placeholder 3"/>
          <p:cNvSpPr>
            <a:spLocks noGrp="1"/>
          </p:cNvSpPr>
          <p:nvPr>
            <p:ph type="sldNum" sz="quarter" idx="10"/>
          </p:nvPr>
        </p:nvSpPr>
        <p:spPr/>
        <p:txBody>
          <a:bodyPr/>
          <a:lstStyle/>
          <a:p>
            <a:fld id="{0FA99824-B933-4DED-A689-B5D75786C87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804327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http://www.whoi.edu/page.do?pid=8415&amp;tid=3622&amp;cid=11371</a:t>
            </a:r>
          </a:p>
          <a:p>
            <a:endParaRPr lang="en-US"/>
          </a:p>
        </p:txBody>
      </p:sp>
      <p:sp>
        <p:nvSpPr>
          <p:cNvPr id="4" name="Slide Number Placeholder 3"/>
          <p:cNvSpPr>
            <a:spLocks noGrp="1"/>
          </p:cNvSpPr>
          <p:nvPr>
            <p:ph type="sldNum" sz="quarter" idx="10"/>
          </p:nvPr>
        </p:nvSpPr>
        <p:spPr/>
        <p:txBody>
          <a:bodyPr/>
          <a:lstStyle/>
          <a:p>
            <a:fld id="{0E7AF8D3-3717-4903-9F55-0EB2289FF74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775466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http://www.uri.edu/ce/wq/ww/Publications/WaterSamplers.pdf</a:t>
            </a:r>
          </a:p>
          <a:p>
            <a:endParaRPr lang="en-US"/>
          </a:p>
        </p:txBody>
      </p:sp>
      <p:sp>
        <p:nvSpPr>
          <p:cNvPr id="4" name="Slide Number Placeholder 3"/>
          <p:cNvSpPr>
            <a:spLocks noGrp="1"/>
          </p:cNvSpPr>
          <p:nvPr>
            <p:ph type="sldNum" sz="quarter" idx="10"/>
          </p:nvPr>
        </p:nvSpPr>
        <p:spPr/>
        <p:txBody>
          <a:bodyPr/>
          <a:lstStyle/>
          <a:p>
            <a:fld id="{56B197DB-6DFA-4F8D-B2DA-E0E0837A092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02743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pictures </a:t>
            </a:r>
            <a:r>
              <a:rPr lang="en-US" smtClean="0"/>
              <a:t>what</a:t>
            </a:r>
            <a:r>
              <a:rPr lang="en-US" baseline="0" smtClean="0"/>
              <a:t> it does</a:t>
            </a:r>
            <a:endParaRPr lang="en-US"/>
          </a:p>
        </p:txBody>
      </p:sp>
      <p:sp>
        <p:nvSpPr>
          <p:cNvPr id="4" name="Slide Number Placeholder 3"/>
          <p:cNvSpPr>
            <a:spLocks noGrp="1"/>
          </p:cNvSpPr>
          <p:nvPr>
            <p:ph type="sldNum" sz="quarter" idx="10"/>
          </p:nvPr>
        </p:nvSpPr>
        <p:spPr/>
        <p:txBody>
          <a:bodyPr/>
          <a:lstStyle/>
          <a:p>
            <a:fld id="{77B801EF-8161-40E3-8D37-5C76D1D9FDC0}"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352418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smtClean="0"/>
              <a:t>http</a:t>
            </a:r>
            <a:r>
              <a:rPr lang="en-US" smtClean="0"/>
              <a:t>://www.whoi.edu/page.do?pid=8422</a:t>
            </a:r>
          </a:p>
        </p:txBody>
      </p:sp>
      <p:sp>
        <p:nvSpPr>
          <p:cNvPr id="4" name="Slide Number Placeholder 3"/>
          <p:cNvSpPr>
            <a:spLocks noGrp="1"/>
          </p:cNvSpPr>
          <p:nvPr>
            <p:ph type="sldNum" sz="quarter" idx="10"/>
          </p:nvPr>
        </p:nvSpPr>
        <p:spPr/>
        <p:txBody>
          <a:bodyPr/>
          <a:lstStyle/>
          <a:p>
            <a:fld id="{7C146F60-FF90-4E70-AA64-D3DCF7DA03F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898872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and identify items found on the sea floor. An acoustic emitter sending out sound waves in a fan-shaped beam is towed behind a vessel. The sound waves reflected from the sea-bed are detected by a transducer on the vessel and recorded on a rotating drum. The time taken by the sound to reach the transducer depends on the distance travelled and thus a three-dimensional plot of the sea-bed surface can be produced.  It measures the strength of how "loud" the return echo is, and paints a picture.</a:t>
            </a:r>
          </a:p>
          <a:p>
            <a:endParaRPr lang="en-US" dirty="0" smtClean="0"/>
          </a:p>
          <a:p>
            <a:r>
              <a:rPr lang="en-US" dirty="0" smtClean="0"/>
              <a:t>Hard areas of the sea floor like rocks reflect more sound and have a </a:t>
            </a:r>
            <a:r>
              <a:rPr lang="en-US" dirty="0" err="1" smtClean="0"/>
              <a:t>stonger</a:t>
            </a:r>
            <a:r>
              <a:rPr lang="en-US" dirty="0" smtClean="0"/>
              <a:t> or louder return signal than softer areas like sand. Areas with loud echoes are darker than areas with quiet echoes. Objects or features that rise above the sea floor also cast shadows in the sonar image where no sound hit. The size of the shadow can be used to guess the size of the feature.</a:t>
            </a:r>
          </a:p>
          <a:p>
            <a:endParaRPr lang="en-US" dirty="0" smtClean="0"/>
          </a:p>
          <a:p>
            <a:endParaRPr lang="en-US" dirty="0" smtClean="0"/>
          </a:p>
          <a:p>
            <a:r>
              <a:rPr lang="en-US" dirty="0" smtClean="0"/>
              <a:t>Read more: http://www.answers.com/topic/side-scan-sonar-1#ixzz2dpz34avW</a:t>
            </a:r>
          </a:p>
          <a:p>
            <a:endParaRPr lang="en-US" dirty="0"/>
          </a:p>
        </p:txBody>
      </p:sp>
      <p:sp>
        <p:nvSpPr>
          <p:cNvPr id="4" name="Slide Number Placeholder 3"/>
          <p:cNvSpPr>
            <a:spLocks noGrp="1"/>
          </p:cNvSpPr>
          <p:nvPr>
            <p:ph type="sldNum" sz="quarter" idx="10"/>
          </p:nvPr>
        </p:nvSpPr>
        <p:spPr/>
        <p:txBody>
          <a:bodyPr/>
          <a:lstStyle/>
          <a:p>
            <a:fld id="{79D6E286-7CD3-40DB-AD52-93439BEE6E1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091494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3000" b="0" i="0" u="none" strike="noStrike" kern="1200" cap="none" spc="0" normalizeH="0" baseline="0" noProof="0" smtClean="0">
                <a:ln>
                  <a:noFill/>
                </a:ln>
                <a:solidFill>
                  <a:prstClr val="black"/>
                </a:solidFill>
                <a:effectLst/>
                <a:uLnTx/>
                <a:uFillTx/>
                <a:latin typeface="+mn-lt"/>
                <a:ea typeface="+mn-ea"/>
                <a:cs typeface="+mn-cs"/>
                <a:hlinkClick r:id="rId3"/>
              </a:rPr>
              <a:t>http://water.epa.gov/type/rsl/monitoring/155.cfm</a:t>
            </a:r>
            <a:r>
              <a:rPr kumimoji="0" lang="en-US" sz="3000" b="0" i="0" u="none" strike="noStrike" kern="1200" cap="none" spc="0" normalizeH="0" baseline="0" noProof="0" smtClean="0">
                <a:ln>
                  <a:noFill/>
                </a:ln>
                <a:solidFill>
                  <a:prstClr val="black"/>
                </a:solidFill>
                <a:effectLst/>
                <a:uLnTx/>
                <a:uFillTx/>
                <a:latin typeface="+mn-lt"/>
                <a:ea typeface="+mn-ea"/>
                <a:cs typeface="+mn-cs"/>
              </a:rPr>
              <a:t> </a:t>
            </a:r>
            <a:endParaRPr lang="en-US"/>
          </a:p>
        </p:txBody>
      </p:sp>
      <p:sp>
        <p:nvSpPr>
          <p:cNvPr id="4" name="Slide Number Placeholder 3"/>
          <p:cNvSpPr>
            <a:spLocks noGrp="1"/>
          </p:cNvSpPr>
          <p:nvPr>
            <p:ph type="sldNum" sz="quarter" idx="10"/>
          </p:nvPr>
        </p:nvSpPr>
        <p:spPr/>
        <p:txBody>
          <a:bodyPr/>
          <a:lstStyle/>
          <a:p>
            <a:fld id="{CF36FBDA-800A-4629-A422-B27779AA1F3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455065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hlinkClick r:id="rId3"/>
              </a:rPr>
              <a:t>http://www.audioenglish.org/dictionary/reversing_thermometer.htm</a:t>
            </a:r>
            <a:endParaRPr lang="en-US" sz="1200" dirty="0" smtClean="0"/>
          </a:p>
          <a:p>
            <a:r>
              <a:rPr lang="en-US" sz="1200" dirty="0" smtClean="0">
                <a:hlinkClick r:id="rId4"/>
              </a:rPr>
              <a:t>http://oceanworld.tamu.edu/resources/ocng_textbook/chapter06/chapter06_06.htm</a:t>
            </a:r>
            <a:r>
              <a:rPr lang="en-US" sz="1200" dirty="0" smtClean="0"/>
              <a:t> </a:t>
            </a:r>
          </a:p>
          <a:p>
            <a:r>
              <a:rPr lang="en-US" sz="1200" smtClean="0">
                <a:hlinkClick r:id="rId5"/>
              </a:rPr>
              <a:t>http://www2.ouc.edu.cn/cpeo/oceanography/ziyuan/tech/chapter5/5.htm</a:t>
            </a:r>
            <a:endParaRPr lang="en-US" sz="1200" smtClean="0"/>
          </a:p>
          <a:p>
            <a:endParaRPr lang="en-US" dirty="0"/>
          </a:p>
        </p:txBody>
      </p:sp>
      <p:sp>
        <p:nvSpPr>
          <p:cNvPr id="4" name="Slide Number Placeholder 3"/>
          <p:cNvSpPr>
            <a:spLocks noGrp="1"/>
          </p:cNvSpPr>
          <p:nvPr>
            <p:ph type="sldNum" sz="quarter" idx="10"/>
          </p:nvPr>
        </p:nvSpPr>
        <p:spPr/>
        <p:txBody>
          <a:bodyPr/>
          <a:lstStyle/>
          <a:p>
            <a:fld id="{4AAA672A-B54F-40EC-94A5-D727D0E64F9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68753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http://oceanworld.tamu.edu/resources/ocng_textbook/chapter06/chapter06_06.htm ( Information )</a:t>
            </a:r>
          </a:p>
          <a:p>
            <a:r>
              <a:rPr lang="en-US" dirty="0" smtClean="0"/>
              <a:t>Google.com</a:t>
            </a:r>
            <a:r>
              <a:rPr lang="en-US" baseline="0" dirty="0" smtClean="0"/>
              <a:t> </a:t>
            </a:r>
            <a:r>
              <a:rPr lang="en-US" baseline="0" smtClean="0"/>
              <a:t>( Pictures )</a:t>
            </a:r>
            <a:endParaRPr lang="en-US"/>
          </a:p>
        </p:txBody>
      </p:sp>
      <p:sp>
        <p:nvSpPr>
          <p:cNvPr id="4" name="Slide Number Placeholder 3"/>
          <p:cNvSpPr>
            <a:spLocks noGrp="1"/>
          </p:cNvSpPr>
          <p:nvPr>
            <p:ph type="sldNum" sz="quarter" idx="10"/>
          </p:nvPr>
        </p:nvSpPr>
        <p:spPr/>
        <p:txBody>
          <a:bodyPr/>
          <a:lstStyle/>
          <a:p>
            <a:fld id="{34F6E419-874D-46F4-950B-C7ED5CCA7932}"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476420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http://archive.org/details/UssAluminautTheUnderseasExplorer </a:t>
            </a:r>
          </a:p>
          <a:p>
            <a:r>
              <a:rPr lang="en-US" dirty="0" smtClean="0"/>
              <a:t>http://www.google.com/imgres?imgurl=http://www.deep-submersible-pilots-association.org/images/photos/Aluminaut.jpg&amp;imgrefurl=http://www.deep-submersible-pilots-association.org/&amp;h=269&amp;w=400&amp;sz=42&amp;tbnid=_Ql5Mn9dFDzuWM:&amp;tbnh=90&amp;tbnw=134&amp;zoom=1&amp;usg=__IvZTvfgxnQLSFKbWnlfqukenoKw=&amp;docid=Wk3wkQltGRO7oM&amp;sa=X&amp;ei=KeclUvDgFcLDsAT5sYH4Bw&amp;ved=0CD8Q9QEwBA&amp;dur=326 </a:t>
            </a:r>
          </a:p>
          <a:p>
            <a:r>
              <a:rPr lang="en-US" dirty="0" smtClean="0"/>
              <a:t>https://www.google.com/search?q=aluminaut&amp;source=lnms&amp;tbm=isch&amp;sa=X&amp;ei=KeclUvDgFcLDsAT5sYH4Bw&amp;ved=0CAkQ_AUoAQ&amp;biw=1440&amp;bih=799#facrc=_&amp;imgdii=_&amp;imgrc=D0obXjmVW853TM%3A%3B9GUDSgaCM-fDSM%3Bhttp%253A%252F%252Fwww.writtenbybarbaramoran.com%252Fimages%252Fgallery%252Fmachines%252F2.jpg%3Bhttp%253A%252F%252Fwww.writtenbybarbaramoran.com%252Fgallery_machines.php%3B1028%3B845</a:t>
            </a:r>
            <a:endParaRPr lang="en-US" dirty="0"/>
          </a:p>
        </p:txBody>
      </p:sp>
      <p:sp>
        <p:nvSpPr>
          <p:cNvPr id="4" name="Slide Number Placeholder 3"/>
          <p:cNvSpPr>
            <a:spLocks noGrp="1"/>
          </p:cNvSpPr>
          <p:nvPr>
            <p:ph type="sldNum" sz="quarter" idx="10"/>
          </p:nvPr>
        </p:nvSpPr>
        <p:spPr/>
        <p:txBody>
          <a:bodyPr/>
          <a:lstStyle/>
          <a:p>
            <a:fld id="{F87B1B82-11CD-4027-BFD4-96EE38237FE8}"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155866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Picture#1:</a:t>
            </a:r>
            <a:r>
              <a:rPr lang="en-US" baseline="0" smtClean="0"/>
              <a:t> </a:t>
            </a:r>
            <a:r>
              <a:rPr lang="en-US" smtClean="0">
                <a:effectLst/>
              </a:rPr>
              <a:t>oceanexplorer.noaa.gov, nwifc.org, http://www.merriam-webster.com/dictionary/dip%20net, </a:t>
            </a:r>
            <a:endParaRPr lang="en-US"/>
          </a:p>
        </p:txBody>
      </p:sp>
      <p:sp>
        <p:nvSpPr>
          <p:cNvPr id="4" name="Slide Number Placeholder 3"/>
          <p:cNvSpPr>
            <a:spLocks noGrp="1"/>
          </p:cNvSpPr>
          <p:nvPr>
            <p:ph type="sldNum" sz="quarter" idx="10"/>
          </p:nvPr>
        </p:nvSpPr>
        <p:spPr/>
        <p:txBody>
          <a:bodyPr/>
          <a:lstStyle/>
          <a:p>
            <a:fld id="{6447C0C6-840A-479E-931F-374BD06F8BB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355013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http://www.sfu.museum/time/en/panoramas/beach/dip-netting/</a:t>
            </a:r>
            <a:endParaRPr lang="en-US" dirty="0"/>
          </a:p>
        </p:txBody>
      </p:sp>
      <p:sp>
        <p:nvSpPr>
          <p:cNvPr id="4" name="Slide Number Placeholder 3"/>
          <p:cNvSpPr>
            <a:spLocks noGrp="1"/>
          </p:cNvSpPr>
          <p:nvPr>
            <p:ph type="sldNum" sz="quarter" idx="10"/>
          </p:nvPr>
        </p:nvSpPr>
        <p:spPr/>
        <p:txBody>
          <a:bodyPr/>
          <a:lstStyle/>
          <a:p>
            <a:fld id="{01595733-36F3-468C-AF6F-4089BDAF4C5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059598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http://www.srh.noaa.gov/jetstream/append/glossary_c.htm</a:t>
            </a:r>
          </a:p>
          <a:p>
            <a:r>
              <a:rPr lang="en-US" dirty="0" smtClean="0">
                <a:effectLst/>
              </a:rPr>
              <a:t>gallery.usgs.gov</a:t>
            </a:r>
          </a:p>
          <a:p>
            <a:r>
              <a:rPr lang="en-US" smtClean="0">
                <a:effectLst/>
              </a:rPr>
              <a:t>valeport.co.uk</a:t>
            </a:r>
            <a:endParaRPr lang="en-US"/>
          </a:p>
        </p:txBody>
      </p:sp>
      <p:sp>
        <p:nvSpPr>
          <p:cNvPr id="4" name="Slide Number Placeholder 3"/>
          <p:cNvSpPr>
            <a:spLocks noGrp="1"/>
          </p:cNvSpPr>
          <p:nvPr>
            <p:ph type="sldNum" sz="quarter" idx="10"/>
          </p:nvPr>
        </p:nvSpPr>
        <p:spPr/>
        <p:txBody>
          <a:bodyPr/>
          <a:lstStyle/>
          <a:p>
            <a:fld id="{26B841C2-F742-4CAC-9B86-92D04611B4D7}"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132306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pkd.eijkelkamp.com</a:t>
            </a:r>
          </a:p>
          <a:p>
            <a:r>
              <a:rPr lang="en-US" dirty="0" smtClean="0">
                <a:effectLst/>
              </a:rPr>
              <a:t>serc.carleton.edu</a:t>
            </a:r>
          </a:p>
          <a:p>
            <a:r>
              <a:rPr lang="en-US" sz="1200" b="0" kern="1200" smtClean="0">
                <a:solidFill>
                  <a:schemeClr val="tx1"/>
                </a:solidFill>
                <a:effectLst/>
                <a:latin typeface="+mn-lt"/>
                <a:ea typeface="+mn-ea"/>
                <a:cs typeface="+mn-cs"/>
                <a:hlinkClick r:id="rId3"/>
              </a:rPr>
              <a:t>http://www.srh.noaa.gov/jetstream/append/glossary_c.htm</a:t>
            </a:r>
            <a:endParaRPr lang="en-US"/>
          </a:p>
        </p:txBody>
      </p:sp>
      <p:sp>
        <p:nvSpPr>
          <p:cNvPr id="4" name="Slide Number Placeholder 3"/>
          <p:cNvSpPr>
            <a:spLocks noGrp="1"/>
          </p:cNvSpPr>
          <p:nvPr>
            <p:ph type="sldNum" sz="quarter" idx="10"/>
          </p:nvPr>
        </p:nvSpPr>
        <p:spPr/>
        <p:txBody>
          <a:bodyPr/>
          <a:lstStyle/>
          <a:p>
            <a:fld id="{1C44ABBB-C8D2-4525-AA82-92063CB7646F}"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435286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http://www-mpl.ucsd.edu/resources/flip.intro.html</a:t>
            </a:r>
          </a:p>
          <a:p>
            <a:r>
              <a:rPr lang="en-US" dirty="0" smtClean="0"/>
              <a:t>http://www.onr.navy.mil/focus/ocean/vessels/surface1.htm (picture on right)</a:t>
            </a:r>
          </a:p>
          <a:p>
            <a:r>
              <a:rPr lang="en-US" dirty="0" smtClean="0"/>
              <a:t>http://blog.andthensome.nl/2005/11/14/ship-thatll-flip-you-the-bird/ (</a:t>
            </a:r>
            <a:r>
              <a:rPr lang="en-US" smtClean="0"/>
              <a:t>picture on</a:t>
            </a:r>
            <a:r>
              <a:rPr lang="en-US" baseline="0" smtClean="0"/>
              <a:t> left)</a:t>
            </a:r>
            <a:endParaRPr lang="en-US" dirty="0"/>
          </a:p>
        </p:txBody>
      </p:sp>
      <p:sp>
        <p:nvSpPr>
          <p:cNvPr id="4" name="Slide Number Placeholder 3"/>
          <p:cNvSpPr>
            <a:spLocks noGrp="1"/>
          </p:cNvSpPr>
          <p:nvPr>
            <p:ph type="sldNum" sz="quarter" idx="10"/>
          </p:nvPr>
        </p:nvSpPr>
        <p:spPr/>
        <p:txBody>
          <a:bodyPr/>
          <a:lstStyle/>
          <a:p>
            <a:fld id="{87B6B4FD-26F3-456E-A579-9CB93AC246F2}"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823337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http://oceanworld.tamu.edu/students/satellites/satellite2.htm</a:t>
            </a:r>
            <a:endParaRPr lang="en-US" dirty="0"/>
          </a:p>
        </p:txBody>
      </p:sp>
      <p:sp>
        <p:nvSpPr>
          <p:cNvPr id="4" name="Slide Number Placeholder 3"/>
          <p:cNvSpPr>
            <a:spLocks noGrp="1"/>
          </p:cNvSpPr>
          <p:nvPr>
            <p:ph type="sldNum" sz="quarter" idx="10"/>
          </p:nvPr>
        </p:nvSpPr>
        <p:spPr/>
        <p:txBody>
          <a:bodyPr/>
          <a:lstStyle/>
          <a:p>
            <a:fld id="{413B4472-657A-48E1-B993-33535C06977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585529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http://dictionary.reference.com/browse/nansen+bottle</a:t>
            </a:r>
          </a:p>
          <a:p>
            <a:endParaRPr lang="en-US" dirty="0"/>
          </a:p>
        </p:txBody>
      </p:sp>
      <p:sp>
        <p:nvSpPr>
          <p:cNvPr id="4" name="Slide Number Placeholder 3"/>
          <p:cNvSpPr>
            <a:spLocks noGrp="1"/>
          </p:cNvSpPr>
          <p:nvPr>
            <p:ph type="sldNum" sz="quarter" idx="10"/>
          </p:nvPr>
        </p:nvSpPr>
        <p:spPr/>
        <p:txBody>
          <a:bodyPr/>
          <a:lstStyle/>
          <a:p>
            <a:fld id="{8E3579E0-DE4C-4564-A49B-BFD3ABFE462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891676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http://www.lonelyplanet.com/italy/friuli-venezia-giulia/trieste</a:t>
            </a:r>
            <a:endParaRPr lang="en-US"/>
          </a:p>
        </p:txBody>
      </p:sp>
      <p:sp>
        <p:nvSpPr>
          <p:cNvPr id="4" name="Slide Number Placeholder 3"/>
          <p:cNvSpPr>
            <a:spLocks noGrp="1"/>
          </p:cNvSpPr>
          <p:nvPr>
            <p:ph type="sldNum" sz="quarter" idx="10"/>
          </p:nvPr>
        </p:nvSpPr>
        <p:spPr/>
        <p:txBody>
          <a:bodyPr/>
          <a:lstStyle/>
          <a:p>
            <a:fld id="{F2CB9868-42DC-4559-A025-903688F0345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991295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0000"/>
                </a:solidFill>
              </a:rPr>
              <a:t>http://www.google.com/imgres?sa=X&amp;biw=1440&amp;bih=719&amp;tbm=isch&amp;tbnid=DQMRR54R5rVl4M:&amp;imgrefurl=http://divescover.com/blog/buying-your-own-equipment-accessories/&amp;docid=QtMN-j6KaF4Y_M&amp;imgurl=http://divescover.com/blog/wp-content/uploads/2012/09/ikelite-nikon-underwater-cameras.jpeg&amp;w=320&amp;h=320&amp;ei=EeglUuzILKfRsASyk4GgAg&amp;zoom=1&amp;iact=hc&amp;vpx=1168&amp;vpy=375&amp;dur=1934&amp;hovh=225&amp;hovw=225&amp;tx=159&amp;ty=150&amp;page=2&amp;tbnh=137&amp;tbnw=146&amp;start=28&amp;ndsp=37&amp;ved=1t:429,r:64,s:0,i:285</a:t>
            </a:r>
          </a:p>
          <a:p>
            <a:r>
              <a:rPr lang="en-US" smtClean="0">
                <a:solidFill>
                  <a:srgbClr val="FF0000"/>
                </a:solidFill>
              </a:rPr>
              <a:t>http://www.google.com/imgres?sa=X&amp;biw=1440&amp;bih=719&amp;tbm=isch&amp;tbnid=KZxWnpx6muB4mM:&amp;imgrefurl=http://nikonp500review.net/what-can-i-do-with-a-waterproof-camera/&amp;docid=BhI-_UNvX90lXM&amp;imgurl=http://nikonp500review.net/wp-content/uploads/2012/08/Underwater-Cameras.jpg&amp;w=600&amp;h=450&amp;ei=EeglUuzILKfRsASyk4GgAg&amp;zoom=1&amp;iact=rc&amp;dur=78&amp;page=1&amp;tbnh=147&amp;tbnw=206&amp;start=0&amp;ndsp=28&amp;ved=1t:429,r:3,s:0,i:97&amp;tx=93&amp;ty=39</a:t>
            </a:r>
          </a:p>
          <a:p>
            <a:endParaRPr lang="en-US"/>
          </a:p>
        </p:txBody>
      </p:sp>
      <p:sp>
        <p:nvSpPr>
          <p:cNvPr id="4" name="Slide Number Placeholder 3"/>
          <p:cNvSpPr>
            <a:spLocks noGrp="1"/>
          </p:cNvSpPr>
          <p:nvPr>
            <p:ph type="sldNum" sz="quarter" idx="10"/>
          </p:nvPr>
        </p:nvSpPr>
        <p:spPr/>
        <p:txBody>
          <a:bodyPr/>
          <a:lstStyle/>
          <a:p>
            <a:fld id="{8BF1BDD0-7F68-4D53-BEE0-24D377D84E7C}"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674384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http://science.discovery.com/search.htm?terms=underwater+cameras</a:t>
            </a:r>
            <a:endParaRPr lang="en-US" dirty="0" smtClean="0"/>
          </a:p>
          <a:p>
            <a:r>
              <a:rPr lang="en-US" smtClean="0">
                <a:hlinkClick r:id="rId4"/>
              </a:rPr>
              <a:t>http://encyclopedia2.thefreedictionary.com/underwater+camera</a:t>
            </a:r>
            <a:endParaRPr lang="en-US"/>
          </a:p>
        </p:txBody>
      </p:sp>
      <p:sp>
        <p:nvSpPr>
          <p:cNvPr id="4" name="Slide Number Placeholder 3"/>
          <p:cNvSpPr>
            <a:spLocks noGrp="1"/>
          </p:cNvSpPr>
          <p:nvPr>
            <p:ph type="sldNum" sz="quarter" idx="10"/>
          </p:nvPr>
        </p:nvSpPr>
        <p:spPr/>
        <p:txBody>
          <a:bodyPr/>
          <a:lstStyle/>
          <a:p>
            <a:fld id="{8AA6F559-6991-4506-9DE1-A9C97F6A4637}"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800145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Information:</a:t>
            </a:r>
          </a:p>
          <a:p>
            <a:r>
              <a:rPr lang="en-US" sz="1200" dirty="0" smtClean="0">
                <a:hlinkClick r:id="rId3"/>
              </a:rPr>
              <a:t>http://www.pbs.org/wnet/savageseas/deep-side-journey.html</a:t>
            </a:r>
            <a:endParaRPr lang="en-US" sz="1200" dirty="0" smtClean="0"/>
          </a:p>
          <a:p>
            <a:r>
              <a:rPr lang="en-US" sz="1200" dirty="0" smtClean="0">
                <a:hlinkClick r:id="rId4"/>
              </a:rPr>
              <a:t>http://www.enotes.com/1960-science-technology-american-decades/oceanography-trieste</a:t>
            </a:r>
            <a:endParaRPr lang="en-US" sz="1200" dirty="0" smtClean="0"/>
          </a:p>
          <a:p>
            <a:r>
              <a:rPr lang="en-US" sz="1200" dirty="0" smtClean="0">
                <a:hlinkClick r:id="rId5"/>
              </a:rPr>
              <a:t>http://www.expeditions.udel.edu/extreme08/tools/trieste.html</a:t>
            </a:r>
            <a:endParaRPr lang="en-US" sz="1200" dirty="0" smtClean="0"/>
          </a:p>
          <a:p>
            <a:endParaRPr lang="en-US" sz="1200" dirty="0" smtClean="0"/>
          </a:p>
          <a:p>
            <a:pPr marL="0" indent="0">
              <a:buNone/>
            </a:pPr>
            <a:endParaRPr lang="en-US" sz="1200" dirty="0" smtClean="0"/>
          </a:p>
          <a:p>
            <a:pPr marL="0" indent="0">
              <a:buNone/>
            </a:pPr>
            <a:r>
              <a:rPr lang="en-US" sz="1200" dirty="0" smtClean="0"/>
              <a:t>Pictures:</a:t>
            </a:r>
          </a:p>
          <a:p>
            <a:r>
              <a:rPr lang="en-US" sz="1200" dirty="0" smtClean="0">
                <a:hlinkClick r:id="rId6"/>
              </a:rPr>
              <a:t>http://www.google.com/imgres?q=trieste+used+in+oceanography&amp;safe=strict&amp;hl=en&amp;biw=1440&amp;bih=719&amp;tbm=isch&amp;tbnid=kmkMsa9t3vLuRM:&amp;imgrefurl=http://marinebio.org/oceans/history-of-marine-biology</a:t>
            </a:r>
            <a:endParaRPr lang="en-US" sz="1200" dirty="0" smtClean="0"/>
          </a:p>
          <a:p>
            <a:r>
              <a:rPr lang="en-US" sz="1200" dirty="0" smtClean="0">
                <a:hlinkClick r:id="rId7"/>
              </a:rPr>
              <a:t>http://www.google.com/imgres?q=trieste+used+in+oceanography&amp;safe=strict&amp;hl=en&amp;biw=1440&amp;bih=719&amp;tbm=isch&amp;tbnid=L2z9wwTbckOlNM:&amp;imgrefurl=http://deepseachallenge.com/the-sub/then-and-now</a:t>
            </a:r>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4A54B4E-D74D-400E-B300-DFB0BF40E01D}"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04400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Definition</a:t>
            </a:r>
            <a:r>
              <a:rPr lang="en-US" baseline="0" dirty="0" smtClean="0"/>
              <a:t>- </a:t>
            </a:r>
            <a:r>
              <a:rPr lang="en-US" sz="1200" u="sng" kern="1200" dirty="0" smtClean="0">
                <a:solidFill>
                  <a:schemeClr val="tx1"/>
                </a:solidFill>
                <a:latin typeface="+mn-lt"/>
                <a:ea typeface="+mn-ea"/>
                <a:cs typeface="+mn-cs"/>
                <a:hlinkClick r:id="rId3"/>
              </a:rPr>
              <a:t>http://oceana.org/en/category/blog-free-tags/purse-seine-nets</a:t>
            </a:r>
            <a:endParaRPr lang="en-US" baseline="0" dirty="0" smtClean="0"/>
          </a:p>
          <a:p>
            <a:r>
              <a:rPr lang="en-US" baseline="0" dirty="0" smtClean="0"/>
              <a:t>Picture 1- </a:t>
            </a:r>
            <a:r>
              <a:rPr lang="en-US" sz="1200" u="sng" kern="1200" dirty="0" smtClean="0">
                <a:solidFill>
                  <a:schemeClr val="tx1"/>
                </a:solidFill>
                <a:latin typeface="+mn-lt"/>
                <a:ea typeface="+mn-ea"/>
                <a:cs typeface="+mn-cs"/>
                <a:hlinkClick r:id="rId4"/>
              </a:rPr>
              <a:t>http://www.greenpeace.org/international/ReSizes/OriginalWatermarked/Global/international/planet-2/image/2006/6/medtuna.jpg</a:t>
            </a:r>
            <a:endParaRPr lang="en-US" baseline="0" dirty="0" smtClean="0"/>
          </a:p>
          <a:p>
            <a:r>
              <a:rPr lang="en-US" baseline="0" dirty="0" smtClean="0"/>
              <a:t>Picture </a:t>
            </a:r>
            <a:r>
              <a:rPr lang="en-US" baseline="0" smtClean="0"/>
              <a:t>2- </a:t>
            </a:r>
            <a:r>
              <a:rPr lang="en-US" sz="1200" u="sng" kern="1200" smtClean="0">
                <a:solidFill>
                  <a:schemeClr val="tx1"/>
                </a:solidFill>
                <a:latin typeface="+mn-lt"/>
                <a:ea typeface="+mn-ea"/>
                <a:cs typeface="+mn-cs"/>
                <a:hlinkClick r:id="rId5"/>
              </a:rPr>
              <a:t>http://bycatch.nicholas.duke.edu/spiffs/purseseine2/spiffimage</a:t>
            </a:r>
            <a:endParaRPr lang="en-US" baseline="0" dirty="0" smtClean="0"/>
          </a:p>
        </p:txBody>
      </p:sp>
      <p:sp>
        <p:nvSpPr>
          <p:cNvPr id="4" name="Slide Number Placeholder 3"/>
          <p:cNvSpPr>
            <a:spLocks noGrp="1"/>
          </p:cNvSpPr>
          <p:nvPr>
            <p:ph type="sldNum" sz="quarter" idx="10"/>
          </p:nvPr>
        </p:nvSpPr>
        <p:spPr/>
        <p:txBody>
          <a:bodyPr/>
          <a:lstStyle/>
          <a:p>
            <a:fld id="{580F7D4E-54D1-4B11-9FB2-C92A0496DD3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95276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http://oceanexplorer.noaa.gov/explorations/02sab/logs/aug07/media/plnet.html</a:t>
            </a:r>
            <a:endParaRPr lang="en-US"/>
          </a:p>
        </p:txBody>
      </p:sp>
      <p:sp>
        <p:nvSpPr>
          <p:cNvPr id="4" name="Slide Number Placeholder 3"/>
          <p:cNvSpPr>
            <a:spLocks noGrp="1"/>
          </p:cNvSpPr>
          <p:nvPr>
            <p:ph type="sldNum" sz="quarter" idx="10"/>
          </p:nvPr>
        </p:nvSpPr>
        <p:spPr/>
        <p:txBody>
          <a:bodyPr/>
          <a:lstStyle/>
          <a:p>
            <a:fld id="{97EFA667-B6DF-42E3-BA5B-CABC031D3C7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847794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http://www.bigelow.org/foodweb/satellite2.html &amp; http://earthobservatory.nasa.gov/Features/Phytoplankton/page3.php</a:t>
            </a:r>
            <a:endParaRPr lang="en-US" dirty="0"/>
          </a:p>
        </p:txBody>
      </p:sp>
      <p:sp>
        <p:nvSpPr>
          <p:cNvPr id="4" name="Slide Number Placeholder 3"/>
          <p:cNvSpPr>
            <a:spLocks noGrp="1"/>
          </p:cNvSpPr>
          <p:nvPr>
            <p:ph type="sldNum" sz="quarter" idx="10"/>
          </p:nvPr>
        </p:nvSpPr>
        <p:spPr/>
        <p:txBody>
          <a:bodyPr/>
          <a:lstStyle/>
          <a:p>
            <a:fld id="{226F65C0-44AA-40D3-A8D4-AC7830481A51}"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489630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http://gnosticteachings.org/the-teachings-of-gnosis/lectures-by-samael-aun-weor/35-alcyone-and-negative-emotions.html</a:t>
            </a:r>
            <a:endParaRPr lang="en-US" dirty="0" smtClean="0"/>
          </a:p>
          <a:p>
            <a:r>
              <a:rPr lang="en-US" smtClean="0">
                <a:hlinkClick r:id="rId4"/>
              </a:rPr>
              <a:t>http://www.alcyonecodesmith.com/alcyone.shtml</a:t>
            </a:r>
            <a:endParaRPr lang="en-US" dirty="0"/>
          </a:p>
        </p:txBody>
      </p:sp>
      <p:sp>
        <p:nvSpPr>
          <p:cNvPr id="4" name="Slide Number Placeholder 3"/>
          <p:cNvSpPr>
            <a:spLocks noGrp="1"/>
          </p:cNvSpPr>
          <p:nvPr>
            <p:ph type="sldNum" sz="quarter" idx="10"/>
          </p:nvPr>
        </p:nvSpPr>
        <p:spPr/>
        <p:txBody>
          <a:bodyPr/>
          <a:lstStyle/>
          <a:p>
            <a:fld id="{7086EDDF-5730-4AA7-8F1B-43257C213F06}" type="slidenum">
              <a:rPr lang="en-US" smtClean="0"/>
              <a:t>9</a:t>
            </a:fld>
            <a:endParaRPr lang="en-US"/>
          </a:p>
        </p:txBody>
      </p:sp>
    </p:spTree>
    <p:extLst>
      <p:ext uri="{BB962C8B-B14F-4D97-AF65-F5344CB8AC3E}">
        <p14:creationId xmlns:p14="http://schemas.microsoft.com/office/powerpoint/2010/main" val="1145378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http://www.epa.gov/greatlakes/monitoring/guard/equipment.html                                    http://www.turf-tec.com/TSS1lit.html             </a:t>
            </a:r>
            <a:endParaRPr lang="en-US"/>
          </a:p>
        </p:txBody>
      </p:sp>
      <p:sp>
        <p:nvSpPr>
          <p:cNvPr id="4" name="Slide Number Placeholder 3"/>
          <p:cNvSpPr>
            <a:spLocks noGrp="1"/>
          </p:cNvSpPr>
          <p:nvPr>
            <p:ph type="sldNum" sz="quarter" idx="10"/>
          </p:nvPr>
        </p:nvSpPr>
        <p:spPr/>
        <p:txBody>
          <a:bodyPr/>
          <a:lstStyle/>
          <a:p>
            <a:fld id="{ED9AA40F-278C-454D-9272-FDF05EAEF1B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381290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A7B503-A89B-4633-896C-21A56E058CB3}"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4A721-B576-4D8D-B0E7-728EB80E7580}" type="slidenum">
              <a:rPr lang="en-US" smtClean="0"/>
              <a:t>‹#›</a:t>
            </a:fld>
            <a:endParaRPr lang="en-US"/>
          </a:p>
        </p:txBody>
      </p:sp>
    </p:spTree>
    <p:extLst>
      <p:ext uri="{BB962C8B-B14F-4D97-AF65-F5344CB8AC3E}">
        <p14:creationId xmlns:p14="http://schemas.microsoft.com/office/powerpoint/2010/main" val="4203625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A7B503-A89B-4633-896C-21A56E058CB3}"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4A721-B576-4D8D-B0E7-728EB80E7580}" type="slidenum">
              <a:rPr lang="en-US" smtClean="0"/>
              <a:t>‹#›</a:t>
            </a:fld>
            <a:endParaRPr lang="en-US"/>
          </a:p>
        </p:txBody>
      </p:sp>
    </p:spTree>
    <p:extLst>
      <p:ext uri="{BB962C8B-B14F-4D97-AF65-F5344CB8AC3E}">
        <p14:creationId xmlns:p14="http://schemas.microsoft.com/office/powerpoint/2010/main" val="35351898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425588-B4A8-45C4-A4DE-21AE64FE9326}"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51C252-2A69-4CC9-87CB-411D1CBD7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39775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425588-B4A8-45C4-A4DE-21AE64FE9326}"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51C252-2A69-4CC9-87CB-411D1CBD7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93708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425588-B4A8-45C4-A4DE-21AE64FE9326}"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51C252-2A69-4CC9-87CB-411D1CBD7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4593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425588-B4A8-45C4-A4DE-21AE64FE9326}"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51C252-2A69-4CC9-87CB-411D1CBD7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5214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425588-B4A8-45C4-A4DE-21AE64FE9326}" type="datetimeFigureOut">
              <a:rPr lang="en-US" smtClean="0">
                <a:solidFill>
                  <a:prstClr val="black">
                    <a:tint val="75000"/>
                  </a:prstClr>
                </a:solidFill>
              </a:rPr>
              <a:pPr/>
              <a:t>9/3/2013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C51C252-2A69-4CC9-87CB-411D1CBD7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9665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425588-B4A8-45C4-A4DE-21AE64FE9326}" type="datetimeFigureOut">
              <a:rPr lang="en-US" smtClean="0">
                <a:solidFill>
                  <a:prstClr val="black">
                    <a:tint val="75000"/>
                  </a:prstClr>
                </a:solidFill>
              </a:rPr>
              <a:pPr/>
              <a:t>9/3/2013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C51C252-2A69-4CC9-87CB-411D1CBD7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59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25588-B4A8-45C4-A4DE-21AE64FE9326}" type="datetimeFigureOut">
              <a:rPr lang="en-US" smtClean="0">
                <a:solidFill>
                  <a:prstClr val="black">
                    <a:tint val="75000"/>
                  </a:prstClr>
                </a:solidFill>
              </a:rPr>
              <a:pPr/>
              <a:t>9/3/2013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C51C252-2A69-4CC9-87CB-411D1CBD7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7710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425588-B4A8-45C4-A4DE-21AE64FE9326}"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51C252-2A69-4CC9-87CB-411D1CBD7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951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425588-B4A8-45C4-A4DE-21AE64FE9326}"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C51C252-2A69-4CC9-87CB-411D1CBD7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1503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425588-B4A8-45C4-A4DE-21AE64FE9326}"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51C252-2A69-4CC9-87CB-411D1CBD7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45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A7B503-A89B-4633-896C-21A56E058CB3}"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4A721-B576-4D8D-B0E7-728EB80E7580}" type="slidenum">
              <a:rPr lang="en-US" smtClean="0"/>
              <a:t>‹#›</a:t>
            </a:fld>
            <a:endParaRPr lang="en-US"/>
          </a:p>
        </p:txBody>
      </p:sp>
    </p:spTree>
    <p:extLst>
      <p:ext uri="{BB962C8B-B14F-4D97-AF65-F5344CB8AC3E}">
        <p14:creationId xmlns:p14="http://schemas.microsoft.com/office/powerpoint/2010/main" val="18591779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425588-B4A8-45C4-A4DE-21AE64FE9326}"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C51C252-2A69-4CC9-87CB-411D1CBD7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9815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687641-8135-43A0-802B-9F04EB22AE6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A09BD1-82C3-40EC-9725-50F429DA7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7145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87641-8135-43A0-802B-9F04EB22AE6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A09BD1-82C3-40EC-9725-50F429DA7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9999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687641-8135-43A0-802B-9F04EB22AE6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A09BD1-82C3-40EC-9725-50F429DA7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527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687641-8135-43A0-802B-9F04EB22AE65}"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A09BD1-82C3-40EC-9725-50F429DA7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3831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687641-8135-43A0-802B-9F04EB22AE65}" type="datetimeFigureOut">
              <a:rPr lang="en-US" smtClean="0">
                <a:solidFill>
                  <a:prstClr val="black">
                    <a:tint val="75000"/>
                  </a:prstClr>
                </a:solidFill>
              </a:rPr>
              <a:pPr/>
              <a:t>9/3/2013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5A09BD1-82C3-40EC-9725-50F429DA7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04560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687641-8135-43A0-802B-9F04EB22AE65}" type="datetimeFigureOut">
              <a:rPr lang="en-US" smtClean="0">
                <a:solidFill>
                  <a:prstClr val="black">
                    <a:tint val="75000"/>
                  </a:prstClr>
                </a:solidFill>
              </a:rPr>
              <a:pPr/>
              <a:t>9/3/2013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5A09BD1-82C3-40EC-9725-50F429DA7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32964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687641-8135-43A0-802B-9F04EB22AE65}" type="datetimeFigureOut">
              <a:rPr lang="en-US" smtClean="0">
                <a:solidFill>
                  <a:prstClr val="black">
                    <a:tint val="75000"/>
                  </a:prstClr>
                </a:solidFill>
              </a:rPr>
              <a:pPr/>
              <a:t>9/3/2013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5A09BD1-82C3-40EC-9725-50F429DA7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078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87641-8135-43A0-802B-9F04EB22AE65}"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A09BD1-82C3-40EC-9725-50F429DA7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1979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687641-8135-43A0-802B-9F04EB22AE65}"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5A09BD1-82C3-40EC-9725-50F429DA7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6682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1DAA13E5-A0D6-4864-B32E-9E7A33B7BFDF}" type="datetimeFigureOut">
              <a:rPr lang="en-US" smtClean="0">
                <a:solidFill>
                  <a:srgbClr val="FFFFFF">
                    <a:alpha val="65000"/>
                  </a:srgbClr>
                </a:solidFill>
              </a:rPr>
              <a:pPr/>
              <a:t>9/3/2013</a:t>
            </a:fld>
            <a:endParaRPr lang="en-US">
              <a:solidFill>
                <a:srgbClr val="FFFFFF">
                  <a:alpha val="65000"/>
                </a:srgbClr>
              </a:solidFill>
            </a:endParaRPr>
          </a:p>
        </p:txBody>
      </p:sp>
      <p:sp>
        <p:nvSpPr>
          <p:cNvPr id="23" name="Slide Number Placeholder 22"/>
          <p:cNvSpPr>
            <a:spLocks noGrp="1"/>
          </p:cNvSpPr>
          <p:nvPr>
            <p:ph type="sldNum" sz="quarter" idx="11"/>
          </p:nvPr>
        </p:nvSpPr>
        <p:spPr/>
        <p:txBody>
          <a:bodyPr/>
          <a:lstStyle/>
          <a:p>
            <a:fld id="{71A2348F-A863-4E8B-A3AF-053831924603}" type="slidenum">
              <a:rPr lang="en-US" smtClean="0">
                <a:solidFill>
                  <a:srgbClr val="FFFFFF">
                    <a:alpha val="65000"/>
                  </a:srgbClr>
                </a:solidFill>
              </a:rPr>
              <a:pPr/>
              <a:t>‹#›</a:t>
            </a:fld>
            <a:endParaRPr lang="en-US">
              <a:solidFill>
                <a:srgbClr val="FFFFFF">
                  <a:alpha val="65000"/>
                </a:srgbClr>
              </a:solidFill>
            </a:endParaRPr>
          </a:p>
        </p:txBody>
      </p:sp>
      <p:sp>
        <p:nvSpPr>
          <p:cNvPr id="24" name="Footer Placeholder 23"/>
          <p:cNvSpPr>
            <a:spLocks noGrp="1"/>
          </p:cNvSpPr>
          <p:nvPr>
            <p:ph type="ftr" sz="quarter" idx="12"/>
          </p:nvPr>
        </p:nvSpPr>
        <p:spPr/>
        <p:txBody>
          <a:bodyPr/>
          <a:lstStyle/>
          <a:p>
            <a:endParaRPr lang="en-US">
              <a:solidFill>
                <a:srgbClr val="FFFFFF">
                  <a:alpha val="65000"/>
                </a:srgbClr>
              </a:solidFill>
            </a:endParaRPr>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extLst>
      <p:ext uri="{BB962C8B-B14F-4D97-AF65-F5344CB8AC3E}">
        <p14:creationId xmlns:p14="http://schemas.microsoft.com/office/powerpoint/2010/main" val="62769813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87641-8135-43A0-802B-9F04EB22AE6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A09BD1-82C3-40EC-9725-50F429DA7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24154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687641-8135-43A0-802B-9F04EB22AE6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5A09BD1-82C3-40EC-9725-50F429DA7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1680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B058C6A-E307-4539-A586-EA2746C981BC}" type="datetimeFigureOut">
              <a:rPr lang="en-US" smtClean="0">
                <a:solidFill>
                  <a:prstClr val="black">
                    <a:lumMod val="50000"/>
                    <a:lumOff val="50000"/>
                  </a:prstClr>
                </a:solidFill>
              </a:rPr>
              <a:pPr/>
              <a:t>9/3/2013</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3FED0515-71EA-4435-9B23-CE984D11F61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2235951246"/>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B058C6A-E307-4539-A586-EA2746C981BC}" type="datetimeFigureOut">
              <a:rPr lang="en-US" smtClean="0">
                <a:solidFill>
                  <a:prstClr val="black">
                    <a:lumMod val="50000"/>
                    <a:lumOff val="50000"/>
                  </a:prstClr>
                </a:solidFill>
              </a:rPr>
              <a:pPr/>
              <a:t>9/3/2013</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3FED0515-71EA-4435-9B23-CE984D11F61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760799"/>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058C6A-E307-4539-A586-EA2746C981BC}" type="datetimeFigureOut">
              <a:rPr lang="en-US" smtClean="0">
                <a:solidFill>
                  <a:prstClr val="black">
                    <a:lumMod val="50000"/>
                    <a:lumOff val="50000"/>
                  </a:prstClr>
                </a:solidFill>
              </a:rPr>
              <a:pPr/>
              <a:t>9/3/2013</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3FED0515-71EA-4435-9B23-CE984D11F61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03652069"/>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B058C6A-E307-4539-A586-EA2746C981BC}" type="datetimeFigureOut">
              <a:rPr lang="en-US" smtClean="0">
                <a:solidFill>
                  <a:prstClr val="black">
                    <a:lumMod val="50000"/>
                    <a:lumOff val="50000"/>
                  </a:prstClr>
                </a:solidFill>
              </a:rPr>
              <a:pPr/>
              <a:t>9/3/2013</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3FED0515-71EA-4435-9B23-CE984D11F61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23385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058C6A-E307-4539-A586-EA2746C981BC}" type="datetimeFigureOut">
              <a:rPr lang="en-US" smtClean="0">
                <a:solidFill>
                  <a:prstClr val="black">
                    <a:lumMod val="50000"/>
                    <a:lumOff val="50000"/>
                  </a:prstClr>
                </a:solidFill>
              </a:rPr>
              <a:pPr/>
              <a:t>9/3/2013</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3FED0515-71EA-4435-9B23-CE984D11F61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23877006"/>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B058C6A-E307-4539-A586-EA2746C981BC}" type="datetimeFigureOut">
              <a:rPr lang="en-US" smtClean="0">
                <a:solidFill>
                  <a:prstClr val="black">
                    <a:lumMod val="50000"/>
                    <a:lumOff val="50000"/>
                  </a:prstClr>
                </a:solidFill>
              </a:rPr>
              <a:pPr/>
              <a:t>9/3/2013</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3FED0515-71EA-4435-9B23-CE984D11F61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41812506"/>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058C6A-E307-4539-A586-EA2746C981BC}" type="datetimeFigureOut">
              <a:rPr lang="en-US" smtClean="0">
                <a:solidFill>
                  <a:prstClr val="black">
                    <a:lumMod val="50000"/>
                    <a:lumOff val="50000"/>
                  </a:prstClr>
                </a:solidFill>
              </a:rPr>
              <a:pPr/>
              <a:t>9/3/2013</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3FED0515-71EA-4435-9B23-CE984D11F61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797821163"/>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058C6A-E307-4539-A586-EA2746C981BC}" type="datetimeFigureOut">
              <a:rPr lang="en-US" smtClean="0">
                <a:solidFill>
                  <a:prstClr val="black">
                    <a:lumMod val="50000"/>
                    <a:lumOff val="50000"/>
                  </a:prstClr>
                </a:solidFill>
              </a:rPr>
              <a:pPr/>
              <a:t>9/3/2013</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3FED0515-71EA-4435-9B23-CE984D11F61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61921670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1DAA13E5-A0D6-4864-B32E-9E7A33B7BFDF}" type="datetimeFigureOut">
              <a:rPr lang="en-US" smtClean="0">
                <a:solidFill>
                  <a:srgbClr val="FFFFFF">
                    <a:alpha val="65000"/>
                  </a:srgbClr>
                </a:solidFill>
              </a:rPr>
              <a:pPr/>
              <a:t>9/3/2013</a:t>
            </a:fld>
            <a:endParaRPr lang="en-US">
              <a:solidFill>
                <a:srgbClr val="FFFFFF">
                  <a:alpha val="65000"/>
                </a:srgbClr>
              </a:solidFill>
            </a:endParaRPr>
          </a:p>
        </p:txBody>
      </p:sp>
      <p:sp>
        <p:nvSpPr>
          <p:cNvPr id="19" name="Slide Number Placeholder 18"/>
          <p:cNvSpPr>
            <a:spLocks noGrp="1"/>
          </p:cNvSpPr>
          <p:nvPr>
            <p:ph type="sldNum" sz="quarter" idx="15"/>
          </p:nvPr>
        </p:nvSpPr>
        <p:spPr/>
        <p:txBody>
          <a:bodyPr/>
          <a:lstStyle/>
          <a:p>
            <a:fld id="{71A2348F-A863-4E8B-A3AF-053831924603}"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en-US">
              <a:solidFill>
                <a:srgbClr val="FFFFFF">
                  <a:alpha val="65000"/>
                </a:srgbClr>
              </a:solidFill>
            </a:endParaRPr>
          </a:p>
        </p:txBody>
      </p:sp>
      <p:sp>
        <p:nvSpPr>
          <p:cNvPr id="8" name="Title 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996074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058C6A-E307-4539-A586-EA2746C981BC}" type="datetimeFigureOut">
              <a:rPr lang="en-US" smtClean="0">
                <a:solidFill>
                  <a:prstClr val="black">
                    <a:lumMod val="50000"/>
                    <a:lumOff val="50000"/>
                  </a:prstClr>
                </a:solidFill>
              </a:rPr>
              <a:pPr/>
              <a:t>9/3/2013</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3FED0515-71EA-4435-9B23-CE984D11F61F}"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extLst>
      <p:ext uri="{BB962C8B-B14F-4D97-AF65-F5344CB8AC3E}">
        <p14:creationId xmlns:p14="http://schemas.microsoft.com/office/powerpoint/2010/main" val="358634110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058C6A-E307-4539-A586-EA2746C981BC}" type="datetimeFigureOut">
              <a:rPr lang="en-US" smtClean="0">
                <a:solidFill>
                  <a:prstClr val="black">
                    <a:lumMod val="50000"/>
                    <a:lumOff val="50000"/>
                  </a:prstClr>
                </a:solidFill>
              </a:rPr>
              <a:pPr/>
              <a:t>9/3/2013</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3FED0515-71EA-4435-9B23-CE984D11F61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17537281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058C6A-E307-4539-A586-EA2746C981BC}" type="datetimeFigureOut">
              <a:rPr lang="en-US" smtClean="0">
                <a:solidFill>
                  <a:prstClr val="black">
                    <a:lumMod val="50000"/>
                    <a:lumOff val="50000"/>
                  </a:prstClr>
                </a:solidFill>
              </a:rPr>
              <a:pPr/>
              <a:t>9/3/2013</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3FED0515-71EA-4435-9B23-CE984D11F61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392582239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C84ABD-A7BD-46C8-B5FF-F75028F820C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138A8-C1C4-43FD-84DB-87C11DAF1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937461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C84ABD-A7BD-46C8-B5FF-F75028F820C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138A8-C1C4-43FD-84DB-87C11DAF1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3384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C84ABD-A7BD-46C8-B5FF-F75028F820C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138A8-C1C4-43FD-84DB-87C11DAF1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36350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C84ABD-A7BD-46C8-B5FF-F75028F820CA}"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5138A8-C1C4-43FD-84DB-87C11DAF1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6175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C84ABD-A7BD-46C8-B5FF-F75028F820CA}" type="datetimeFigureOut">
              <a:rPr lang="en-US" smtClean="0">
                <a:solidFill>
                  <a:prstClr val="black">
                    <a:tint val="75000"/>
                  </a:prstClr>
                </a:solidFill>
              </a:rPr>
              <a:pPr/>
              <a:t>9/3/2013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5138A8-C1C4-43FD-84DB-87C11DAF1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911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C84ABD-A7BD-46C8-B5FF-F75028F820CA}" type="datetimeFigureOut">
              <a:rPr lang="en-US" smtClean="0">
                <a:solidFill>
                  <a:prstClr val="black">
                    <a:tint val="75000"/>
                  </a:prstClr>
                </a:solidFill>
              </a:rPr>
              <a:pPr/>
              <a:t>9/3/2013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5138A8-C1C4-43FD-84DB-87C11DAF1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0539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84ABD-A7BD-46C8-B5FF-F75028F820CA}" type="datetimeFigureOut">
              <a:rPr lang="en-US" smtClean="0">
                <a:solidFill>
                  <a:prstClr val="black">
                    <a:tint val="75000"/>
                  </a:prstClr>
                </a:solidFill>
              </a:rPr>
              <a:pPr/>
              <a:t>9/3/2013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5138A8-C1C4-43FD-84DB-87C11DAF1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9969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1DAA13E5-A0D6-4864-B32E-9E7A33B7BFDF}" type="datetimeFigureOut">
              <a:rPr lang="en-US" smtClean="0">
                <a:solidFill>
                  <a:srgbClr val="FFFFFF">
                    <a:alpha val="65000"/>
                  </a:srgbClr>
                </a:solidFill>
              </a:rPr>
              <a:pPr/>
              <a:t>9/3/2013</a:t>
            </a:fld>
            <a:endParaRPr lang="en-US">
              <a:solidFill>
                <a:srgbClr val="FFFFFF">
                  <a:alpha val="65000"/>
                </a:srgbClr>
              </a:solidFill>
            </a:endParaRPr>
          </a:p>
        </p:txBody>
      </p:sp>
      <p:sp>
        <p:nvSpPr>
          <p:cNvPr id="20" name="Slide Number Placeholder 19"/>
          <p:cNvSpPr>
            <a:spLocks noGrp="1"/>
          </p:cNvSpPr>
          <p:nvPr>
            <p:ph type="sldNum" sz="quarter" idx="11"/>
          </p:nvPr>
        </p:nvSpPr>
        <p:spPr/>
        <p:txBody>
          <a:bodyPr/>
          <a:lstStyle/>
          <a:p>
            <a:fld id="{71A2348F-A863-4E8B-A3AF-053831924603}"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2"/>
          </p:nvPr>
        </p:nvSpPr>
        <p:spPr/>
        <p:txBody>
          <a:bodyPr/>
          <a:lstStyle/>
          <a:p>
            <a:endParaRPr lang="en-US">
              <a:solidFill>
                <a:srgbClr val="FFFFFF">
                  <a:alpha val="65000"/>
                </a:srgbClr>
              </a:solidFill>
            </a:endParaRPr>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extLst>
      <p:ext uri="{BB962C8B-B14F-4D97-AF65-F5344CB8AC3E}">
        <p14:creationId xmlns:p14="http://schemas.microsoft.com/office/powerpoint/2010/main" val="40016178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84ABD-A7BD-46C8-B5FF-F75028F820CA}"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5138A8-C1C4-43FD-84DB-87C11DAF1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1256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C84ABD-A7BD-46C8-B5FF-F75028F820CA}"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5138A8-C1C4-43FD-84DB-87C11DAF1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8621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C84ABD-A7BD-46C8-B5FF-F75028F820C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138A8-C1C4-43FD-84DB-87C11DAF1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9927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C84ABD-A7BD-46C8-B5FF-F75028F820C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138A8-C1C4-43FD-84DB-87C11DAF1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4196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44BDA173-0F52-40E7-80AA-6CBEE33F6C57}"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5" name="Footer Placeholder 4"/>
          <p:cNvSpPr>
            <a:spLocks noGrp="1"/>
          </p:cNvSpPr>
          <p:nvPr>
            <p:ph type="ftr" sz="quarter" idx="11"/>
          </p:nvPr>
        </p:nvSpPr>
        <p:spPr bwMode="white"/>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BCD5A763-8DEC-403C-B4B4-D697FD6486BB}"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8884999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BDA173-0F52-40E7-80AA-6CBEE33F6C57}"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BCD5A763-8DEC-403C-B4B4-D697FD6486BB}" type="slidenum">
              <a:rPr lang="en-US" smtClean="0">
                <a:solidFill>
                  <a:srgbClr val="9E8E5C">
                    <a:lumMod val="60000"/>
                    <a:lumOff val="40000"/>
                  </a:srgbClr>
                </a:solidFill>
              </a:rPr>
              <a:pPr/>
              <a:t>‹#›</a:t>
            </a:fld>
            <a:endParaRPr lang="en-US">
              <a:solidFill>
                <a:srgbClr val="9E8E5C">
                  <a:lumMod val="60000"/>
                  <a:lumOff val="40000"/>
                </a:srgbClr>
              </a:solidFill>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7901538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4BDA173-0F52-40E7-80AA-6CBEE33F6C57}"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BCD5A763-8DEC-403C-B4B4-D697FD6486BB}" type="slidenum">
              <a:rPr lang="en-US" smtClean="0">
                <a:solidFill>
                  <a:srgbClr val="9E8E5C">
                    <a:lumMod val="60000"/>
                    <a:lumOff val="40000"/>
                  </a:srgbClr>
                </a:solidFill>
              </a:rPr>
              <a:pPr/>
              <a:t>‹#›</a:t>
            </a:fld>
            <a:endParaRPr lang="en-US">
              <a:solidFill>
                <a:srgbClr val="9E8E5C">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extLst>
      <p:ext uri="{BB962C8B-B14F-4D97-AF65-F5344CB8AC3E}">
        <p14:creationId xmlns:p14="http://schemas.microsoft.com/office/powerpoint/2010/main" val="34954878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4BDA173-0F52-40E7-80AA-6CBEE33F6C57}"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BCD5A763-8DEC-403C-B4B4-D697FD6486BB}" type="slidenum">
              <a:rPr lang="en-US" smtClean="0">
                <a:solidFill>
                  <a:srgbClr val="9E8E5C">
                    <a:lumMod val="60000"/>
                    <a:lumOff val="40000"/>
                  </a:srgbClr>
                </a:solidFill>
              </a:rPr>
              <a:pPr/>
              <a:t>‹#›</a:t>
            </a:fld>
            <a:endParaRPr lang="en-US">
              <a:solidFill>
                <a:srgbClr val="9E8E5C">
                  <a:lumMod val="60000"/>
                  <a:lumOff val="40000"/>
                </a:srgbClr>
              </a:solidFill>
            </a:endParaRPr>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29743655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44BDA173-0F52-40E7-80AA-6CBEE33F6C57}"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9E8E5C">
                  <a:lumMod val="60000"/>
                  <a:lumOff val="40000"/>
                </a:srgbClr>
              </a:solidFill>
            </a:endParaRPr>
          </a:p>
        </p:txBody>
      </p:sp>
      <p:sp>
        <p:nvSpPr>
          <p:cNvPr id="9" name="Slide Number Placeholder 8"/>
          <p:cNvSpPr>
            <a:spLocks noGrp="1"/>
          </p:cNvSpPr>
          <p:nvPr>
            <p:ph type="sldNum" sz="quarter" idx="12"/>
          </p:nvPr>
        </p:nvSpPr>
        <p:spPr/>
        <p:txBody>
          <a:bodyPr/>
          <a:lstStyle/>
          <a:p>
            <a:fld id="{BCD5A763-8DEC-403C-B4B4-D697FD6486BB}"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92967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BDA173-0F52-40E7-80AA-6CBEE33F6C57}"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9E8E5C">
                  <a:lumMod val="60000"/>
                  <a:lumOff val="40000"/>
                </a:srgbClr>
              </a:solidFill>
            </a:endParaRPr>
          </a:p>
        </p:txBody>
      </p:sp>
      <p:sp>
        <p:nvSpPr>
          <p:cNvPr id="5" name="Slide Number Placeholder 4"/>
          <p:cNvSpPr>
            <a:spLocks noGrp="1"/>
          </p:cNvSpPr>
          <p:nvPr>
            <p:ph type="sldNum" sz="quarter" idx="12"/>
          </p:nvPr>
        </p:nvSpPr>
        <p:spPr/>
        <p:txBody>
          <a:bodyPr/>
          <a:lstStyle/>
          <a:p>
            <a:fld id="{BCD5A763-8DEC-403C-B4B4-D697FD6486BB}" type="slidenum">
              <a:rPr lang="en-US" smtClean="0">
                <a:solidFill>
                  <a:srgbClr val="9E8E5C">
                    <a:lumMod val="60000"/>
                    <a:lumOff val="40000"/>
                  </a:srgbClr>
                </a:solidFill>
              </a:rPr>
              <a:pPr/>
              <a:t>‹#›</a:t>
            </a:fld>
            <a:endParaRPr lang="en-US">
              <a:solidFill>
                <a:srgbClr val="9E8E5C">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737498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1DAA13E5-A0D6-4864-B32E-9E7A33B7BFDF}" type="datetimeFigureOut">
              <a:rPr lang="en-US" smtClean="0">
                <a:solidFill>
                  <a:srgbClr val="FFFFFF">
                    <a:alpha val="65000"/>
                  </a:srgbClr>
                </a:solidFill>
              </a:rPr>
              <a:pPr/>
              <a:t>9/3/2013</a:t>
            </a:fld>
            <a:endParaRPr lang="en-US">
              <a:solidFill>
                <a:srgbClr val="FFFFFF">
                  <a:alpha val="65000"/>
                </a:srgbClr>
              </a:solidFill>
            </a:endParaRPr>
          </a:p>
        </p:txBody>
      </p:sp>
      <p:sp>
        <p:nvSpPr>
          <p:cNvPr id="25" name="Slide Number Placeholder 24"/>
          <p:cNvSpPr>
            <a:spLocks noGrp="1"/>
          </p:cNvSpPr>
          <p:nvPr>
            <p:ph type="sldNum" sz="quarter" idx="16"/>
          </p:nvPr>
        </p:nvSpPr>
        <p:spPr/>
        <p:txBody>
          <a:bodyPr/>
          <a:lstStyle/>
          <a:p>
            <a:fld id="{71A2348F-A863-4E8B-A3AF-053831924603}" type="slidenum">
              <a:rPr lang="en-US" smtClean="0">
                <a:solidFill>
                  <a:srgbClr val="FFFFFF">
                    <a:alpha val="65000"/>
                  </a:srgbClr>
                </a:solidFill>
              </a:rPr>
              <a:pPr/>
              <a:t>‹#›</a:t>
            </a:fld>
            <a:endParaRPr lang="en-US">
              <a:solidFill>
                <a:srgbClr val="FFFFFF">
                  <a:alpha val="65000"/>
                </a:srgbClr>
              </a:solidFill>
            </a:endParaRPr>
          </a:p>
        </p:txBody>
      </p:sp>
      <p:sp>
        <p:nvSpPr>
          <p:cNvPr id="26" name="Footer Placeholder 25"/>
          <p:cNvSpPr>
            <a:spLocks noGrp="1"/>
          </p:cNvSpPr>
          <p:nvPr>
            <p:ph type="ftr" sz="quarter" idx="17"/>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39423653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4BDA173-0F52-40E7-80AA-6CBEE33F6C57}"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BCD5A763-8DEC-403C-B4B4-D697FD6486BB}"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28550714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BDA173-0F52-40E7-80AA-6CBEE33F6C57}"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BCD5A763-8DEC-403C-B4B4-D697FD6486BB}" type="slidenum">
              <a:rPr lang="en-US" smtClean="0">
                <a:solidFill>
                  <a:srgbClr val="9E8E5C">
                    <a:lumMod val="60000"/>
                    <a:lumOff val="40000"/>
                  </a:srgbClr>
                </a:solidFill>
              </a:rPr>
              <a:pPr/>
              <a:t>‹#›</a:t>
            </a:fld>
            <a:endParaRPr lang="en-US">
              <a:solidFill>
                <a:srgbClr val="9E8E5C">
                  <a:lumMod val="60000"/>
                  <a:lumOff val="40000"/>
                </a:srgbClr>
              </a:solidFill>
            </a:endParaRPr>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838965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BDA173-0F52-40E7-80AA-6CBEE33F6C57}"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BCD5A763-8DEC-403C-B4B4-D697FD6486BB}"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11350913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DA173-0F52-40E7-80AA-6CBEE33F6C57}"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BCD5A763-8DEC-403C-B4B4-D697FD6486BB}"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25430306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4BDA173-0F52-40E7-80AA-6CBEE33F6C57}"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BCD5A763-8DEC-403C-B4B4-D697FD6486BB}"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19209149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5B48AA-7622-4A9B-A7BD-14C667CEC1D7}"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086555-0EB9-4E18-8E8D-86DDFFFA2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5497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B48AA-7622-4A9B-A7BD-14C667CEC1D7}"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086555-0EB9-4E18-8E8D-86DDFFFA2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95949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5B48AA-7622-4A9B-A7BD-14C667CEC1D7}"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086555-0EB9-4E18-8E8D-86DDFFFA2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7823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5B48AA-7622-4A9B-A7BD-14C667CEC1D7}"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086555-0EB9-4E18-8E8D-86DDFFFA2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1547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5B48AA-7622-4A9B-A7BD-14C667CEC1D7}" type="datetimeFigureOut">
              <a:rPr lang="en-US" smtClean="0">
                <a:solidFill>
                  <a:prstClr val="black">
                    <a:tint val="75000"/>
                  </a:prstClr>
                </a:solidFill>
              </a:rPr>
              <a:pPr/>
              <a:t>9/3/2013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086555-0EB9-4E18-8E8D-86DDFFFA2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472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1DAA13E5-A0D6-4864-B32E-9E7A33B7BFDF}" type="datetimeFigureOut">
              <a:rPr lang="en-US" smtClean="0">
                <a:solidFill>
                  <a:srgbClr val="FFFFFF">
                    <a:alpha val="65000"/>
                  </a:srgbClr>
                </a:solidFill>
              </a:rPr>
              <a:pPr/>
              <a:t>9/3/2013</a:t>
            </a:fld>
            <a:endParaRPr lang="en-US">
              <a:solidFill>
                <a:srgbClr val="FFFFFF">
                  <a:alpha val="65000"/>
                </a:srgbClr>
              </a:solidFill>
            </a:endParaRPr>
          </a:p>
        </p:txBody>
      </p:sp>
      <p:sp>
        <p:nvSpPr>
          <p:cNvPr id="24" name="Slide Number Placeholder 23"/>
          <p:cNvSpPr>
            <a:spLocks noGrp="1"/>
          </p:cNvSpPr>
          <p:nvPr>
            <p:ph type="sldNum" sz="quarter" idx="17"/>
          </p:nvPr>
        </p:nvSpPr>
        <p:spPr/>
        <p:txBody>
          <a:bodyPr/>
          <a:lstStyle/>
          <a:p>
            <a:fld id="{71A2348F-A863-4E8B-A3AF-053831924603}" type="slidenum">
              <a:rPr lang="en-US" smtClean="0">
                <a:solidFill>
                  <a:srgbClr val="FFFFFF">
                    <a:alpha val="65000"/>
                  </a:srgbClr>
                </a:solidFill>
              </a:rPr>
              <a:pPr/>
              <a:t>‹#›</a:t>
            </a:fld>
            <a:endParaRPr lang="en-US">
              <a:solidFill>
                <a:srgbClr val="FFFFFF">
                  <a:alpha val="65000"/>
                </a:srgbClr>
              </a:solidFill>
            </a:endParaRPr>
          </a:p>
        </p:txBody>
      </p:sp>
      <p:sp>
        <p:nvSpPr>
          <p:cNvPr id="29" name="Footer Placeholder 28"/>
          <p:cNvSpPr>
            <a:spLocks noGrp="1"/>
          </p:cNvSpPr>
          <p:nvPr>
            <p:ph type="ftr" sz="quarter" idx="18"/>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24359883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5B48AA-7622-4A9B-A7BD-14C667CEC1D7}" type="datetimeFigureOut">
              <a:rPr lang="en-US" smtClean="0">
                <a:solidFill>
                  <a:prstClr val="black">
                    <a:tint val="75000"/>
                  </a:prstClr>
                </a:solidFill>
              </a:rPr>
              <a:pPr/>
              <a:t>9/3/2013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086555-0EB9-4E18-8E8D-86DDFFFA2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06355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5B48AA-7622-4A9B-A7BD-14C667CEC1D7}" type="datetimeFigureOut">
              <a:rPr lang="en-US" smtClean="0">
                <a:solidFill>
                  <a:prstClr val="black">
                    <a:tint val="75000"/>
                  </a:prstClr>
                </a:solidFill>
              </a:rPr>
              <a:pPr/>
              <a:t>9/3/2013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086555-0EB9-4E18-8E8D-86DDFFFA2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07993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B48AA-7622-4A9B-A7BD-14C667CEC1D7}"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086555-0EB9-4E18-8E8D-86DDFFFA2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6406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5B48AA-7622-4A9B-A7BD-14C667CEC1D7}"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086555-0EB9-4E18-8E8D-86DDFFFA2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3714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B48AA-7622-4A9B-A7BD-14C667CEC1D7}"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086555-0EB9-4E18-8E8D-86DDFFFA2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82760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5B48AA-7622-4A9B-A7BD-14C667CEC1D7}"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086555-0EB9-4E18-8E8D-86DDFFFA2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3393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E1BD1E-EE5D-4499-B22A-1A59BF6C770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56117A-1810-45F5-AA46-EE56F039F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78588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E1BD1E-EE5D-4499-B22A-1A59BF6C770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56117A-1810-45F5-AA46-EE56F039F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7600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E1BD1E-EE5D-4499-B22A-1A59BF6C770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56117A-1810-45F5-AA46-EE56F039F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790095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E1BD1E-EE5D-4499-B22A-1A59BF6C770A}"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56117A-1810-45F5-AA46-EE56F039F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59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Date Placeholder 10"/>
          <p:cNvSpPr>
            <a:spLocks noGrp="1"/>
          </p:cNvSpPr>
          <p:nvPr>
            <p:ph type="dt" sz="half" idx="10"/>
          </p:nvPr>
        </p:nvSpPr>
        <p:spPr/>
        <p:txBody>
          <a:bodyPr/>
          <a:lstStyle/>
          <a:p>
            <a:fld id="{1DAA13E5-A0D6-4864-B32E-9E7A33B7BFDF}" type="datetimeFigureOut">
              <a:rPr lang="en-US" smtClean="0">
                <a:solidFill>
                  <a:srgbClr val="FFFFFF">
                    <a:alpha val="65000"/>
                  </a:srgbClr>
                </a:solidFill>
              </a:rPr>
              <a:pPr/>
              <a:t>9/3/2013</a:t>
            </a:fld>
            <a:endParaRPr lang="en-US">
              <a:solidFill>
                <a:srgbClr val="FFFFFF">
                  <a:alpha val="65000"/>
                </a:srgbClr>
              </a:solidFill>
            </a:endParaRPr>
          </a:p>
        </p:txBody>
      </p:sp>
      <p:sp>
        <p:nvSpPr>
          <p:cNvPr id="14" name="Slide Number Placeholder 13"/>
          <p:cNvSpPr>
            <a:spLocks noGrp="1"/>
          </p:cNvSpPr>
          <p:nvPr>
            <p:ph type="sldNum" sz="quarter" idx="11"/>
          </p:nvPr>
        </p:nvSpPr>
        <p:spPr/>
        <p:txBody>
          <a:bodyPr/>
          <a:lstStyle/>
          <a:p>
            <a:fld id="{71A2348F-A863-4E8B-A3AF-053831924603}" type="slidenum">
              <a:rPr lang="en-US" smtClean="0">
                <a:solidFill>
                  <a:srgbClr val="FFFFFF">
                    <a:alpha val="65000"/>
                  </a:srgbClr>
                </a:solidFill>
              </a:rPr>
              <a:pPr/>
              <a:t>‹#›</a:t>
            </a:fld>
            <a:endParaRPr lang="en-US">
              <a:solidFill>
                <a:srgbClr val="FFFFFF">
                  <a:alpha val="65000"/>
                </a:srgbClr>
              </a:solidFill>
            </a:endParaRPr>
          </a:p>
        </p:txBody>
      </p:sp>
      <p:sp>
        <p:nvSpPr>
          <p:cNvPr id="18" name="Footer Placeholder 17"/>
          <p:cNvSpPr>
            <a:spLocks noGrp="1"/>
          </p:cNvSpPr>
          <p:nvPr>
            <p:ph type="ftr" sz="quarter" idx="12"/>
          </p:nvPr>
        </p:nvSpPr>
        <p:spPr/>
        <p:txBody>
          <a:bodyPr/>
          <a:lstStyle/>
          <a:p>
            <a:endParaRPr lang="en-US">
              <a:solidFill>
                <a:srgbClr val="FFFFFF">
                  <a:alpha val="65000"/>
                </a:srgbClr>
              </a:solidFill>
            </a:endParaRPr>
          </a:p>
        </p:txBody>
      </p:sp>
      <p:sp>
        <p:nvSpPr>
          <p:cNvPr id="15" name="Title 1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212346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E1BD1E-EE5D-4499-B22A-1A59BF6C770A}" type="datetimeFigureOut">
              <a:rPr lang="en-US" smtClean="0">
                <a:solidFill>
                  <a:prstClr val="black">
                    <a:tint val="75000"/>
                  </a:prstClr>
                </a:solidFill>
              </a:rPr>
              <a:pPr/>
              <a:t>9/3/2013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56117A-1810-45F5-AA46-EE56F039F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06395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E1BD1E-EE5D-4499-B22A-1A59BF6C770A}" type="datetimeFigureOut">
              <a:rPr lang="en-US" smtClean="0">
                <a:solidFill>
                  <a:prstClr val="black">
                    <a:tint val="75000"/>
                  </a:prstClr>
                </a:solidFill>
              </a:rPr>
              <a:pPr/>
              <a:t>9/3/2013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56117A-1810-45F5-AA46-EE56F039F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45303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1BD1E-EE5D-4499-B22A-1A59BF6C770A}" type="datetimeFigureOut">
              <a:rPr lang="en-US" smtClean="0">
                <a:solidFill>
                  <a:prstClr val="black">
                    <a:tint val="75000"/>
                  </a:prstClr>
                </a:solidFill>
              </a:rPr>
              <a:pPr/>
              <a:t>9/3/2013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56117A-1810-45F5-AA46-EE56F039F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8281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E1BD1E-EE5D-4499-B22A-1A59BF6C770A}"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56117A-1810-45F5-AA46-EE56F039F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7132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E1BD1E-EE5D-4499-B22A-1A59BF6C770A}"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56117A-1810-45F5-AA46-EE56F039F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4247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E1BD1E-EE5D-4499-B22A-1A59BF6C770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56117A-1810-45F5-AA46-EE56F039F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5230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E1BD1E-EE5D-4499-B22A-1A59BF6C770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56117A-1810-45F5-AA46-EE56F039F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4308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7B330C-CCDD-4159-82FE-B905B9C41067}"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26581B-338F-40FC-9E63-8B5F90D967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17038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7B330C-CCDD-4159-82FE-B905B9C41067}"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26581B-338F-40FC-9E63-8B5F90D967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472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7B330C-CCDD-4159-82FE-B905B9C41067}"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26581B-338F-40FC-9E63-8B5F90D967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872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Date Placeholder 6"/>
          <p:cNvSpPr>
            <a:spLocks noGrp="1"/>
          </p:cNvSpPr>
          <p:nvPr>
            <p:ph type="dt" sz="half" idx="10"/>
          </p:nvPr>
        </p:nvSpPr>
        <p:spPr/>
        <p:txBody>
          <a:bodyPr/>
          <a:lstStyle/>
          <a:p>
            <a:fld id="{1DAA13E5-A0D6-4864-B32E-9E7A33B7BFDF}" type="datetimeFigureOut">
              <a:rPr lang="en-US" smtClean="0">
                <a:solidFill>
                  <a:srgbClr val="FFFFFF">
                    <a:alpha val="65000"/>
                  </a:srgbClr>
                </a:solidFill>
              </a:rPr>
              <a:pPr/>
              <a:t>9/3/2013</a:t>
            </a:fld>
            <a:endParaRPr lang="en-US">
              <a:solidFill>
                <a:srgbClr val="FFFFFF">
                  <a:alpha val="65000"/>
                </a:srgbClr>
              </a:solidFill>
            </a:endParaRPr>
          </a:p>
        </p:txBody>
      </p:sp>
      <p:sp>
        <p:nvSpPr>
          <p:cNvPr id="12" name="Slide Number Placeholder 11"/>
          <p:cNvSpPr>
            <a:spLocks noGrp="1"/>
          </p:cNvSpPr>
          <p:nvPr>
            <p:ph type="sldNum" sz="quarter" idx="11"/>
          </p:nvPr>
        </p:nvSpPr>
        <p:spPr/>
        <p:txBody>
          <a:bodyPr/>
          <a:lstStyle/>
          <a:p>
            <a:fld id="{71A2348F-A863-4E8B-A3AF-053831924603}" type="slidenum">
              <a:rPr lang="en-US" smtClean="0">
                <a:solidFill>
                  <a:srgbClr val="FFFFFF">
                    <a:alpha val="65000"/>
                  </a:srgbClr>
                </a:solidFill>
              </a:rPr>
              <a:pPr/>
              <a:t>‹#›</a:t>
            </a:fld>
            <a:endParaRPr lang="en-US">
              <a:solidFill>
                <a:srgbClr val="FFFFFF">
                  <a:alpha val="65000"/>
                </a:srgbClr>
              </a:solidFill>
            </a:endParaRPr>
          </a:p>
        </p:txBody>
      </p:sp>
      <p:sp>
        <p:nvSpPr>
          <p:cNvPr id="13" name="Footer Placeholder 12"/>
          <p:cNvSpPr>
            <a:spLocks noGrp="1"/>
          </p:cNvSpPr>
          <p:nvPr>
            <p:ph type="ftr" sz="quarter" idx="12"/>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250179487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7B330C-CCDD-4159-82FE-B905B9C41067}"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26581B-338F-40FC-9E63-8B5F90D967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0414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7B330C-CCDD-4159-82FE-B905B9C41067}" type="datetimeFigureOut">
              <a:rPr lang="en-US" smtClean="0">
                <a:solidFill>
                  <a:prstClr val="black">
                    <a:tint val="75000"/>
                  </a:prstClr>
                </a:solidFill>
              </a:rPr>
              <a:pPr/>
              <a:t>9/3/2013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26581B-338F-40FC-9E63-8B5F90D967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266582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7B330C-CCDD-4159-82FE-B905B9C41067}" type="datetimeFigureOut">
              <a:rPr lang="en-US" smtClean="0">
                <a:solidFill>
                  <a:prstClr val="black">
                    <a:tint val="75000"/>
                  </a:prstClr>
                </a:solidFill>
              </a:rPr>
              <a:pPr/>
              <a:t>9/3/2013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26581B-338F-40FC-9E63-8B5F90D967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06894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7B330C-CCDD-4159-82FE-B905B9C41067}" type="datetimeFigureOut">
              <a:rPr lang="en-US" smtClean="0">
                <a:solidFill>
                  <a:prstClr val="black">
                    <a:tint val="75000"/>
                  </a:prstClr>
                </a:solidFill>
              </a:rPr>
              <a:pPr/>
              <a:t>9/3/2013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26581B-338F-40FC-9E63-8B5F90D967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2884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7B330C-CCDD-4159-82FE-B905B9C41067}"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26581B-338F-40FC-9E63-8B5F90D967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01235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7B330C-CCDD-4159-82FE-B905B9C41067}"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26581B-338F-40FC-9E63-8B5F90D967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667982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7B330C-CCDD-4159-82FE-B905B9C41067}"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26581B-338F-40FC-9E63-8B5F90D967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5245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7B330C-CCDD-4159-82FE-B905B9C41067}"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26581B-338F-40FC-9E63-8B5F90D967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77483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742065-88DD-4A1E-B46A-B9C4EFF0A2A4}"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3C07A0-A328-4F4A-81E9-322AFC339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4780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742065-88DD-4A1E-B46A-B9C4EFF0A2A4}"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3C07A0-A328-4F4A-81E9-322AFC339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758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1DAA13E5-A0D6-4864-B32E-9E7A33B7BFDF}" type="datetimeFigureOut">
              <a:rPr lang="en-US" smtClean="0">
                <a:solidFill>
                  <a:srgbClr val="FFFFFF">
                    <a:alpha val="65000"/>
                  </a:srgbClr>
                </a:solidFill>
              </a:rPr>
              <a:pPr/>
              <a:t>9/3/2013</a:t>
            </a:fld>
            <a:endParaRPr lang="en-US">
              <a:solidFill>
                <a:srgbClr val="FFFFFF">
                  <a:alpha val="65000"/>
                </a:srgbClr>
              </a:solidFill>
            </a:endParaRPr>
          </a:p>
        </p:txBody>
      </p:sp>
      <p:sp>
        <p:nvSpPr>
          <p:cNvPr id="18" name="Slide Number Placeholder 17"/>
          <p:cNvSpPr>
            <a:spLocks noGrp="1"/>
          </p:cNvSpPr>
          <p:nvPr>
            <p:ph type="sldNum" sz="quarter" idx="16"/>
          </p:nvPr>
        </p:nvSpPr>
        <p:spPr/>
        <p:txBody>
          <a:bodyPr/>
          <a:lstStyle/>
          <a:p>
            <a:fld id="{71A2348F-A863-4E8B-A3AF-053831924603}" type="slidenum">
              <a:rPr lang="en-US" smtClean="0">
                <a:solidFill>
                  <a:srgbClr val="FFFFFF">
                    <a:alpha val="65000"/>
                  </a:srgbClr>
                </a:solidFill>
              </a:rPr>
              <a:pPr/>
              <a:t>‹#›</a:t>
            </a:fld>
            <a:endParaRPr lang="en-US">
              <a:solidFill>
                <a:srgbClr val="FFFFFF">
                  <a:alpha val="65000"/>
                </a:srgbClr>
              </a:solidFill>
            </a:endParaRPr>
          </a:p>
        </p:txBody>
      </p:sp>
      <p:sp>
        <p:nvSpPr>
          <p:cNvPr id="20" name="Footer Placeholder 19"/>
          <p:cNvSpPr>
            <a:spLocks noGrp="1"/>
          </p:cNvSpPr>
          <p:nvPr>
            <p:ph type="ftr" sz="quarter" idx="17"/>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371180374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742065-88DD-4A1E-B46A-B9C4EFF0A2A4}"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3C07A0-A328-4F4A-81E9-322AFC339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06757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742065-88DD-4A1E-B46A-B9C4EFF0A2A4}"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3C07A0-A328-4F4A-81E9-322AFC339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06040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742065-88DD-4A1E-B46A-B9C4EFF0A2A4}" type="datetimeFigureOut">
              <a:rPr lang="en-US" smtClean="0">
                <a:solidFill>
                  <a:prstClr val="black">
                    <a:tint val="75000"/>
                  </a:prstClr>
                </a:solidFill>
              </a:rPr>
              <a:pPr/>
              <a:t>9/3/2013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3C07A0-A328-4F4A-81E9-322AFC339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0145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742065-88DD-4A1E-B46A-B9C4EFF0A2A4}" type="datetimeFigureOut">
              <a:rPr lang="en-US" smtClean="0">
                <a:solidFill>
                  <a:prstClr val="black">
                    <a:tint val="75000"/>
                  </a:prstClr>
                </a:solidFill>
              </a:rPr>
              <a:pPr/>
              <a:t>9/3/2013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3C07A0-A328-4F4A-81E9-322AFC339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42126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742065-88DD-4A1E-B46A-B9C4EFF0A2A4}" type="datetimeFigureOut">
              <a:rPr lang="en-US" smtClean="0">
                <a:solidFill>
                  <a:prstClr val="black">
                    <a:tint val="75000"/>
                  </a:prstClr>
                </a:solidFill>
              </a:rPr>
              <a:pPr/>
              <a:t>9/3/2013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3C07A0-A328-4F4A-81E9-322AFC339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149452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742065-88DD-4A1E-B46A-B9C4EFF0A2A4}"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3C07A0-A328-4F4A-81E9-322AFC339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8152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742065-88DD-4A1E-B46A-B9C4EFF0A2A4}"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3C07A0-A328-4F4A-81E9-322AFC339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74399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742065-88DD-4A1E-B46A-B9C4EFF0A2A4}"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3C07A0-A328-4F4A-81E9-322AFC339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91019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742065-88DD-4A1E-B46A-B9C4EFF0A2A4}"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3C07A0-A328-4F4A-81E9-322AFC339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35642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solidFill>
                  <a:prstClr val="white"/>
                </a:solidFill>
                <a:effectLst>
                  <a:outerShdw blurRad="38100" dist="38100" dir="2700000" algn="tl">
                    <a:srgbClr val="000000">
                      <a:alpha val="43137"/>
                    </a:srgbClr>
                  </a:outerShdw>
                </a:effectLst>
              </a:rPr>
              <a:t>{</a:t>
            </a:r>
            <a:endParaRPr lang="en-US" sz="6600" dirty="0">
              <a:solidFill>
                <a:prstClr val="white"/>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7AF3F78D-098A-4BDE-8CD4-3DC62BDB1911}" type="datetimeFigureOut">
              <a:rPr lang="en-US" smtClean="0">
                <a:solidFill>
                  <a:prstClr val="white">
                    <a:alpha val="60000"/>
                  </a:prstClr>
                </a:solidFill>
              </a:rPr>
              <a:pPr/>
              <a:t>9/3/2013</a:t>
            </a:fld>
            <a:endParaRPr lang="en-US">
              <a:solidFill>
                <a:prstClr val="white">
                  <a:alpha val="60000"/>
                </a:prstClr>
              </a:solidFill>
            </a:endParaRPr>
          </a:p>
        </p:txBody>
      </p:sp>
      <p:sp>
        <p:nvSpPr>
          <p:cNvPr id="16" name="Slide Number Placeholder 15"/>
          <p:cNvSpPr>
            <a:spLocks noGrp="1"/>
          </p:cNvSpPr>
          <p:nvPr>
            <p:ph type="sldNum" sz="quarter" idx="11"/>
          </p:nvPr>
        </p:nvSpPr>
        <p:spPr/>
        <p:txBody>
          <a:bodyPr/>
          <a:lstStyle/>
          <a:p>
            <a:fld id="{DC16FA57-B6C3-4820-BD7E-4CC9E7F2D7E6}" type="slidenum">
              <a:rPr lang="en-US" smtClean="0">
                <a:solidFill>
                  <a:prstClr val="white">
                    <a:alpha val="60000"/>
                  </a:prstClr>
                </a:solidFill>
              </a:rPr>
              <a:pPr/>
              <a:t>‹#›</a:t>
            </a:fld>
            <a:endParaRPr lang="en-US">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3734244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A7B503-A89B-4633-896C-21A56E058CB3}"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4A721-B576-4D8D-B0E7-728EB80E7580}" type="slidenum">
              <a:rPr lang="en-US" smtClean="0"/>
              <a:t>‹#›</a:t>
            </a:fld>
            <a:endParaRPr lang="en-US"/>
          </a:p>
        </p:txBody>
      </p:sp>
    </p:spTree>
    <p:extLst>
      <p:ext uri="{BB962C8B-B14F-4D97-AF65-F5344CB8AC3E}">
        <p14:creationId xmlns:p14="http://schemas.microsoft.com/office/powerpoint/2010/main" val="2590992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1DAA13E5-A0D6-4864-B32E-9E7A33B7BFDF}" type="datetimeFigureOut">
              <a:rPr lang="en-US" smtClean="0">
                <a:solidFill>
                  <a:srgbClr val="FFFFFF">
                    <a:alpha val="65000"/>
                  </a:srgbClr>
                </a:solidFill>
              </a:rPr>
              <a:pPr/>
              <a:t>9/3/2013</a:t>
            </a:fld>
            <a:endParaRPr lang="en-US">
              <a:solidFill>
                <a:srgbClr val="FFFFFF">
                  <a:alpha val="65000"/>
                </a:srgbClr>
              </a:solidFill>
            </a:endParaRPr>
          </a:p>
        </p:txBody>
      </p:sp>
      <p:sp>
        <p:nvSpPr>
          <p:cNvPr id="20" name="Slide Number Placeholder 19"/>
          <p:cNvSpPr>
            <a:spLocks noGrp="1"/>
          </p:cNvSpPr>
          <p:nvPr>
            <p:ph type="sldNum" sz="quarter" idx="15"/>
          </p:nvPr>
        </p:nvSpPr>
        <p:spPr/>
        <p:txBody>
          <a:bodyPr/>
          <a:lstStyle/>
          <a:p>
            <a:fld id="{71A2348F-A863-4E8B-A3AF-053831924603}"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4241214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7AF3F78D-098A-4BDE-8CD4-3DC62BDB1911}" type="datetimeFigureOut">
              <a:rPr lang="en-US" smtClean="0">
                <a:solidFill>
                  <a:prstClr val="white">
                    <a:alpha val="60000"/>
                  </a:prstClr>
                </a:solidFill>
              </a:rPr>
              <a:pPr/>
              <a:t>9/3/2013</a:t>
            </a:fld>
            <a:endParaRPr lang="en-US">
              <a:solidFill>
                <a:prstClr val="white">
                  <a:alpha val="60000"/>
                </a:prstClr>
              </a:solidFill>
            </a:endParaRPr>
          </a:p>
        </p:txBody>
      </p:sp>
      <p:sp>
        <p:nvSpPr>
          <p:cNvPr id="15" name="Slide Number Placeholder 14"/>
          <p:cNvSpPr>
            <a:spLocks noGrp="1"/>
          </p:cNvSpPr>
          <p:nvPr>
            <p:ph type="sldNum" sz="quarter" idx="11"/>
          </p:nvPr>
        </p:nvSpPr>
        <p:spPr/>
        <p:txBody>
          <a:bodyPr/>
          <a:lstStyle/>
          <a:p>
            <a:fld id="{DC16FA57-B6C3-4820-BD7E-4CC9E7F2D7E6}" type="slidenum">
              <a:rPr lang="en-US" smtClean="0">
                <a:solidFill>
                  <a:prstClr val="white">
                    <a:alpha val="60000"/>
                  </a:prstClr>
                </a:solidFill>
              </a:rPr>
              <a:pPr/>
              <a:t>‹#›</a:t>
            </a:fld>
            <a:endParaRPr lang="en-US">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22488552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solidFill>
                  <a:prstClr val="white"/>
                </a:solidFill>
                <a:effectLst>
                  <a:outerShdw blurRad="38100" dist="38100" dir="2700000" algn="tl">
                    <a:srgbClr val="000000">
                      <a:alpha val="43137"/>
                    </a:srgbClr>
                  </a:outerShdw>
                </a:effectLst>
              </a:rPr>
              <a:t>{</a:t>
            </a:r>
            <a:endParaRPr lang="en-US" sz="6600" dirty="0">
              <a:solidFill>
                <a:prstClr val="white"/>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7AF3F78D-098A-4BDE-8CD4-3DC62BDB1911}" type="datetimeFigureOut">
              <a:rPr lang="en-US" smtClean="0">
                <a:solidFill>
                  <a:prstClr val="white">
                    <a:alpha val="60000"/>
                  </a:prstClr>
                </a:solidFill>
              </a:rPr>
              <a:pPr/>
              <a:t>9/3/2013</a:t>
            </a:fld>
            <a:endParaRPr lang="en-US">
              <a:solidFill>
                <a:prstClr val="white">
                  <a:alpha val="60000"/>
                </a:prstClr>
              </a:solidFill>
            </a:endParaRPr>
          </a:p>
        </p:txBody>
      </p:sp>
      <p:sp>
        <p:nvSpPr>
          <p:cNvPr id="13" name="Slide Number Placeholder 12"/>
          <p:cNvSpPr>
            <a:spLocks noGrp="1"/>
          </p:cNvSpPr>
          <p:nvPr>
            <p:ph type="sldNum" sz="quarter" idx="11"/>
          </p:nvPr>
        </p:nvSpPr>
        <p:spPr/>
        <p:txBody>
          <a:bodyPr/>
          <a:lstStyle/>
          <a:p>
            <a:fld id="{DC16FA57-B6C3-4820-BD7E-4CC9E7F2D7E6}" type="slidenum">
              <a:rPr lang="en-US" smtClean="0">
                <a:solidFill>
                  <a:prstClr val="white">
                    <a:alpha val="60000"/>
                  </a:prstClr>
                </a:solidFill>
              </a:rPr>
              <a:pPr/>
              <a:t>‹#›</a:t>
            </a:fld>
            <a:endParaRPr lang="en-US">
              <a:solidFill>
                <a:prstClr val="white">
                  <a:alpha val="60000"/>
                </a:prstClr>
              </a:solidFill>
            </a:endParaRPr>
          </a:p>
        </p:txBody>
      </p:sp>
      <p:sp>
        <p:nvSpPr>
          <p:cNvPr id="14" name="Footer Placeholder 13"/>
          <p:cNvSpPr>
            <a:spLocks noGrp="1"/>
          </p:cNvSpPr>
          <p:nvPr>
            <p:ph type="ftr" sz="quarter" idx="12"/>
          </p:nvPr>
        </p:nvSpPr>
        <p:spPr/>
        <p:txBody>
          <a:bodyPr/>
          <a:lstStyle/>
          <a:p>
            <a:endParaRPr lang="en-US">
              <a:solidFill>
                <a:prstClr val="white">
                  <a:alpha val="60000"/>
                </a:prstClr>
              </a:solidFill>
            </a:endParaRP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2846287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7AF3F78D-098A-4BDE-8CD4-3DC62BDB1911}" type="datetimeFigureOut">
              <a:rPr lang="en-US" smtClean="0">
                <a:solidFill>
                  <a:prstClr val="white">
                    <a:alpha val="60000"/>
                  </a:prstClr>
                </a:solidFill>
              </a:rPr>
              <a:pPr/>
              <a:t>9/3/2013</a:t>
            </a:fld>
            <a:endParaRPr lang="en-US">
              <a:solidFill>
                <a:prstClr val="white">
                  <a:alpha val="60000"/>
                </a:prstClr>
              </a:solidFill>
            </a:endParaRPr>
          </a:p>
        </p:txBody>
      </p:sp>
      <p:sp>
        <p:nvSpPr>
          <p:cNvPr id="9" name="Slide Number Placeholder 8"/>
          <p:cNvSpPr>
            <a:spLocks noGrp="1"/>
          </p:cNvSpPr>
          <p:nvPr>
            <p:ph type="sldNum" sz="quarter" idx="11"/>
          </p:nvPr>
        </p:nvSpPr>
        <p:spPr/>
        <p:txBody>
          <a:bodyPr/>
          <a:lstStyle/>
          <a:p>
            <a:fld id="{DC16FA57-B6C3-4820-BD7E-4CC9E7F2D7E6}" type="slidenum">
              <a:rPr lang="en-US" smtClean="0">
                <a:solidFill>
                  <a:prstClr val="white">
                    <a:alpha val="60000"/>
                  </a:prstClr>
                </a:solidFill>
              </a:rPr>
              <a:pPr/>
              <a:t>‹#›</a:t>
            </a:fld>
            <a:endParaRPr lang="en-US">
              <a:solidFill>
                <a:prstClr val="white">
                  <a:alpha val="60000"/>
                </a:prstClr>
              </a:solidFill>
            </a:endParaRPr>
          </a:p>
        </p:txBody>
      </p:sp>
      <p:sp>
        <p:nvSpPr>
          <p:cNvPr id="10" name="Footer Placeholder 9"/>
          <p:cNvSpPr>
            <a:spLocks noGrp="1"/>
          </p:cNvSpPr>
          <p:nvPr>
            <p:ph type="ftr" sz="quarter" idx="12"/>
          </p:nvPr>
        </p:nvSpPr>
        <p:spPr/>
        <p:txBody>
          <a:bodyPr/>
          <a:lstStyle/>
          <a:p>
            <a:endParaRPr lang="en-US">
              <a:solidFill>
                <a:prstClr val="white">
                  <a:alpha val="60000"/>
                </a:prstClr>
              </a:solidFill>
            </a:endParaRPr>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2606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7AF3F78D-098A-4BDE-8CD4-3DC62BDB1911}" type="datetimeFigureOut">
              <a:rPr lang="en-US" smtClean="0">
                <a:solidFill>
                  <a:prstClr val="white">
                    <a:alpha val="60000"/>
                  </a:prstClr>
                </a:solidFill>
              </a:rPr>
              <a:pPr/>
              <a:t>9/3/2013</a:t>
            </a:fld>
            <a:endParaRPr lang="en-US">
              <a:solidFill>
                <a:prstClr val="white">
                  <a:alpha val="60000"/>
                </a:prstClr>
              </a:solidFill>
            </a:endParaRPr>
          </a:p>
        </p:txBody>
      </p:sp>
      <p:sp>
        <p:nvSpPr>
          <p:cNvPr id="15" name="Slide Number Placeholder 14"/>
          <p:cNvSpPr>
            <a:spLocks noGrp="1"/>
          </p:cNvSpPr>
          <p:nvPr>
            <p:ph type="sldNum" sz="quarter" idx="11"/>
          </p:nvPr>
        </p:nvSpPr>
        <p:spPr/>
        <p:txBody>
          <a:bodyPr/>
          <a:lstStyle/>
          <a:p>
            <a:fld id="{DC16FA57-B6C3-4820-BD7E-4CC9E7F2D7E6}" type="slidenum">
              <a:rPr lang="en-US" smtClean="0">
                <a:solidFill>
                  <a:prstClr val="white">
                    <a:alpha val="60000"/>
                  </a:prstClr>
                </a:solidFill>
              </a:rPr>
              <a:pPr/>
              <a:t>‹#›</a:t>
            </a:fld>
            <a:endParaRPr lang="en-US">
              <a:solidFill>
                <a:prstClr val="white">
                  <a:alpha val="60000"/>
                </a:prstClr>
              </a:solidFill>
            </a:endParaRPr>
          </a:p>
        </p:txBody>
      </p:sp>
      <p:sp>
        <p:nvSpPr>
          <p:cNvPr id="16" name="Footer Placeholder 15"/>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28291190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7AF3F78D-098A-4BDE-8CD4-3DC62BDB1911}" type="datetimeFigureOut">
              <a:rPr lang="en-US" smtClean="0">
                <a:solidFill>
                  <a:prstClr val="white">
                    <a:alpha val="60000"/>
                  </a:prstClr>
                </a:solidFill>
              </a:rPr>
              <a:pPr/>
              <a:t>9/3/2013</a:t>
            </a:fld>
            <a:endParaRPr lang="en-US">
              <a:solidFill>
                <a:prstClr val="white">
                  <a:alpha val="60000"/>
                </a:prstClr>
              </a:solidFill>
            </a:endParaRPr>
          </a:p>
        </p:txBody>
      </p:sp>
      <p:sp>
        <p:nvSpPr>
          <p:cNvPr id="8" name="Slide Number Placeholder 7"/>
          <p:cNvSpPr>
            <a:spLocks noGrp="1"/>
          </p:cNvSpPr>
          <p:nvPr>
            <p:ph type="sldNum" sz="quarter" idx="11"/>
          </p:nvPr>
        </p:nvSpPr>
        <p:spPr/>
        <p:txBody>
          <a:bodyPr/>
          <a:lstStyle/>
          <a:p>
            <a:fld id="{DC16FA57-B6C3-4820-BD7E-4CC9E7F2D7E6}" type="slidenum">
              <a:rPr lang="en-US" smtClean="0">
                <a:solidFill>
                  <a:prstClr val="white">
                    <a:alpha val="60000"/>
                  </a:prstClr>
                </a:solidFill>
              </a:rPr>
              <a:pPr/>
              <a:t>‹#›</a:t>
            </a:fld>
            <a:endParaRPr lang="en-US">
              <a:solidFill>
                <a:prstClr val="white">
                  <a:alpha val="60000"/>
                </a:prstClr>
              </a:solidFill>
            </a:endParaRPr>
          </a:p>
        </p:txBody>
      </p:sp>
      <p:sp>
        <p:nvSpPr>
          <p:cNvPr id="9" name="Footer Placeholder 8"/>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14955117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AF3F78D-098A-4BDE-8CD4-3DC62BDB1911}" type="datetimeFigureOut">
              <a:rPr lang="en-US" smtClean="0">
                <a:solidFill>
                  <a:prstClr val="white">
                    <a:alpha val="60000"/>
                  </a:prstClr>
                </a:solidFill>
              </a:rPr>
              <a:pPr/>
              <a:t>9/3/2013</a:t>
            </a:fld>
            <a:endParaRPr lang="en-US">
              <a:solidFill>
                <a:prstClr val="white">
                  <a:alpha val="60000"/>
                </a:prstClr>
              </a:solidFill>
            </a:endParaRPr>
          </a:p>
        </p:txBody>
      </p:sp>
      <p:sp>
        <p:nvSpPr>
          <p:cNvPr id="6" name="Slide Number Placeholder 5"/>
          <p:cNvSpPr>
            <a:spLocks noGrp="1"/>
          </p:cNvSpPr>
          <p:nvPr>
            <p:ph type="sldNum" sz="quarter" idx="11"/>
          </p:nvPr>
        </p:nvSpPr>
        <p:spPr/>
        <p:txBody>
          <a:bodyPr/>
          <a:lstStyle/>
          <a:p>
            <a:fld id="{DC16FA57-B6C3-4820-BD7E-4CC9E7F2D7E6}" type="slidenum">
              <a:rPr lang="en-US" smtClean="0">
                <a:solidFill>
                  <a:prstClr val="white">
                    <a:alpha val="60000"/>
                  </a:prstClr>
                </a:solidFill>
              </a:rPr>
              <a:pPr/>
              <a:t>‹#›</a:t>
            </a:fld>
            <a:endParaRPr lang="en-US">
              <a:solidFill>
                <a:prstClr val="white">
                  <a:alpha val="60000"/>
                </a:prstClr>
              </a:solidFill>
            </a:endParaRPr>
          </a:p>
        </p:txBody>
      </p:sp>
      <p:sp>
        <p:nvSpPr>
          <p:cNvPr id="7" name="Footer Placeholder 6"/>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889906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solidFill>
                  <a:prstClr val="white"/>
                </a:solidFill>
                <a:effectLst>
                  <a:outerShdw blurRad="38100" dist="38100" dir="2700000" algn="tl">
                    <a:srgbClr val="000000">
                      <a:alpha val="43137"/>
                    </a:srgbClr>
                  </a:outerShdw>
                </a:effectLst>
              </a:rPr>
              <a:t>{</a:t>
            </a:r>
            <a:endParaRPr lang="en-US" sz="8000" dirty="0">
              <a:solidFill>
                <a:prstClr val="white"/>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7AF3F78D-098A-4BDE-8CD4-3DC62BDB1911}" type="datetimeFigureOut">
              <a:rPr lang="en-US" smtClean="0">
                <a:solidFill>
                  <a:prstClr val="white">
                    <a:alpha val="60000"/>
                  </a:prstClr>
                </a:solidFill>
              </a:rPr>
              <a:pPr/>
              <a:t>9/3/2013</a:t>
            </a:fld>
            <a:endParaRPr lang="en-US">
              <a:solidFill>
                <a:prstClr val="white">
                  <a:alpha val="60000"/>
                </a:prstClr>
              </a:solidFill>
            </a:endParaRPr>
          </a:p>
        </p:txBody>
      </p:sp>
      <p:sp>
        <p:nvSpPr>
          <p:cNvPr id="16" name="Slide Number Placeholder 15"/>
          <p:cNvSpPr>
            <a:spLocks noGrp="1"/>
          </p:cNvSpPr>
          <p:nvPr>
            <p:ph type="sldNum" sz="quarter" idx="11"/>
          </p:nvPr>
        </p:nvSpPr>
        <p:spPr/>
        <p:txBody>
          <a:bodyPr/>
          <a:lstStyle/>
          <a:p>
            <a:fld id="{DC16FA57-B6C3-4820-BD7E-4CC9E7F2D7E6}" type="slidenum">
              <a:rPr lang="en-US" smtClean="0">
                <a:solidFill>
                  <a:prstClr val="white">
                    <a:alpha val="60000"/>
                  </a:prstClr>
                </a:solidFill>
              </a:rPr>
              <a:pPr/>
              <a:t>‹#›</a:t>
            </a:fld>
            <a:endParaRPr lang="en-US">
              <a:solidFill>
                <a:prstClr val="white">
                  <a:alpha val="60000"/>
                </a:prstClr>
              </a:solidFill>
            </a:endParaRPr>
          </a:p>
        </p:txBody>
      </p:sp>
      <p:sp>
        <p:nvSpPr>
          <p:cNvPr id="17" name="Footer Placeholder 16"/>
          <p:cNvSpPr>
            <a:spLocks noGrp="1"/>
          </p:cNvSpPr>
          <p:nvPr>
            <p:ph type="ftr" sz="quarter" idx="12"/>
          </p:nvPr>
        </p:nvSpPr>
        <p:spPr/>
        <p:txBody>
          <a:bodyPr/>
          <a:lstStyle/>
          <a:p>
            <a:endParaRPr lang="en-US">
              <a:solidFill>
                <a:prstClr val="white">
                  <a:alpha val="60000"/>
                </a:prstClr>
              </a:solidFill>
            </a:endParaRPr>
          </a:p>
        </p:txBody>
      </p:sp>
      <p:sp>
        <p:nvSpPr>
          <p:cNvPr id="18" name="Title 1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4288505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7AF3F78D-098A-4BDE-8CD4-3DC62BDB1911}" type="datetimeFigureOut">
              <a:rPr lang="en-US" smtClean="0">
                <a:solidFill>
                  <a:prstClr val="white">
                    <a:alpha val="60000"/>
                  </a:prstClr>
                </a:solidFill>
              </a:rPr>
              <a:pPr/>
              <a:t>9/3/2013</a:t>
            </a:fld>
            <a:endParaRPr lang="en-US">
              <a:solidFill>
                <a:prstClr val="white">
                  <a:alpha val="60000"/>
                </a:prstClr>
              </a:solidFill>
            </a:endParaRPr>
          </a:p>
        </p:txBody>
      </p:sp>
      <p:sp>
        <p:nvSpPr>
          <p:cNvPr id="14" name="Slide Number Placeholder 13"/>
          <p:cNvSpPr>
            <a:spLocks noGrp="1"/>
          </p:cNvSpPr>
          <p:nvPr>
            <p:ph type="sldNum" sz="quarter" idx="11"/>
          </p:nvPr>
        </p:nvSpPr>
        <p:spPr/>
        <p:txBody>
          <a:bodyPr/>
          <a:lstStyle/>
          <a:p>
            <a:fld id="{DC16FA57-B6C3-4820-BD7E-4CC9E7F2D7E6}" type="slidenum">
              <a:rPr lang="en-US" smtClean="0">
                <a:solidFill>
                  <a:prstClr val="white">
                    <a:alpha val="60000"/>
                  </a:prstClr>
                </a:solidFill>
              </a:rPr>
              <a:pPr/>
              <a:t>‹#›</a:t>
            </a:fld>
            <a:endParaRPr lang="en-US">
              <a:solidFill>
                <a:prstClr val="white">
                  <a:alpha val="60000"/>
                </a:prstClr>
              </a:solidFill>
            </a:endParaRPr>
          </a:p>
        </p:txBody>
      </p:sp>
      <p:sp>
        <p:nvSpPr>
          <p:cNvPr id="15" name="Footer Placeholder 14"/>
          <p:cNvSpPr>
            <a:spLocks noGrp="1"/>
          </p:cNvSpPr>
          <p:nvPr>
            <p:ph type="ftr" sz="quarter" idx="12"/>
          </p:nvPr>
        </p:nvSpPr>
        <p:spPr/>
        <p:txBody>
          <a:bodyPr/>
          <a:lstStyle/>
          <a:p>
            <a:endParaRPr lang="en-US">
              <a:solidFill>
                <a:prstClr val="white">
                  <a:alpha val="60000"/>
                </a:prstClr>
              </a:solidFill>
            </a:endParaRPr>
          </a:p>
        </p:txBody>
      </p:sp>
    </p:spTree>
    <p:extLst>
      <p:ext uri="{BB962C8B-B14F-4D97-AF65-F5344CB8AC3E}">
        <p14:creationId xmlns:p14="http://schemas.microsoft.com/office/powerpoint/2010/main" val="38069489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F3F78D-098A-4BDE-8CD4-3DC62BDB1911}" type="datetimeFigureOut">
              <a:rPr lang="en-US" smtClean="0">
                <a:solidFill>
                  <a:prstClr val="white">
                    <a:alpha val="60000"/>
                  </a:prstClr>
                </a:solidFill>
              </a:rPr>
              <a:pPr/>
              <a:t>9/3/2013</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DC16FA57-B6C3-4820-BD7E-4CC9E7F2D7E6}"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230053069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F3F78D-098A-4BDE-8CD4-3DC62BDB1911}" type="datetimeFigureOut">
              <a:rPr lang="en-US" smtClean="0">
                <a:solidFill>
                  <a:prstClr val="white">
                    <a:alpha val="60000"/>
                  </a:prstClr>
                </a:solidFill>
              </a:rPr>
              <a:pPr/>
              <a:t>9/3/2013</a:t>
            </a:fld>
            <a:endParaRPr lang="en-US">
              <a:solidFill>
                <a:prstClr val="white">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alpha val="60000"/>
                </a:prstClr>
              </a:solidFill>
            </a:endParaRPr>
          </a:p>
        </p:txBody>
      </p:sp>
      <p:sp>
        <p:nvSpPr>
          <p:cNvPr id="6" name="Slide Number Placeholder 5"/>
          <p:cNvSpPr>
            <a:spLocks noGrp="1"/>
          </p:cNvSpPr>
          <p:nvPr>
            <p:ph type="sldNum" sz="quarter" idx="12"/>
          </p:nvPr>
        </p:nvSpPr>
        <p:spPr/>
        <p:txBody>
          <a:bodyPr/>
          <a:lstStyle/>
          <a:p>
            <a:fld id="{DC16FA57-B6C3-4820-BD7E-4CC9E7F2D7E6}"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1541705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AA13E5-A0D6-4864-B32E-9E7A33B7BFDF}" type="datetimeFigureOut">
              <a:rPr lang="en-US" smtClean="0">
                <a:solidFill>
                  <a:srgbClr val="FFFFFF">
                    <a:alpha val="65000"/>
                  </a:srgbClr>
                </a:solidFill>
              </a:rPr>
              <a:pPr/>
              <a:t>9/3/2013</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71A2348F-A863-4E8B-A3AF-053831924603}"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31990675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D1A9D3-EC96-4B62-BFC8-8C3BB3A5A8BB}"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FAFCD6-4806-44CF-ACCB-B45599D2F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14517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1A9D3-EC96-4B62-BFC8-8C3BB3A5A8BB}"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FAFCD6-4806-44CF-ACCB-B45599D2F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2309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1A9D3-EC96-4B62-BFC8-8C3BB3A5A8BB}"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FAFCD6-4806-44CF-ACCB-B45599D2F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1432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D1A9D3-EC96-4B62-BFC8-8C3BB3A5A8BB}"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FAFCD6-4806-44CF-ACCB-B45599D2F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8355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D1A9D3-EC96-4B62-BFC8-8C3BB3A5A8BB}" type="datetimeFigureOut">
              <a:rPr lang="en-US" smtClean="0">
                <a:solidFill>
                  <a:prstClr val="black">
                    <a:tint val="75000"/>
                  </a:prstClr>
                </a:solidFill>
              </a:rPr>
              <a:pPr/>
              <a:t>9/3/2013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FAFCD6-4806-44CF-ACCB-B45599D2F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1714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D1A9D3-EC96-4B62-BFC8-8C3BB3A5A8BB}" type="datetimeFigureOut">
              <a:rPr lang="en-US" smtClean="0">
                <a:solidFill>
                  <a:prstClr val="black">
                    <a:tint val="75000"/>
                  </a:prstClr>
                </a:solidFill>
              </a:rPr>
              <a:pPr/>
              <a:t>9/3/2013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FAFCD6-4806-44CF-ACCB-B45599D2F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31011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D1A9D3-EC96-4B62-BFC8-8C3BB3A5A8BB}" type="datetimeFigureOut">
              <a:rPr lang="en-US" smtClean="0">
                <a:solidFill>
                  <a:prstClr val="black">
                    <a:tint val="75000"/>
                  </a:prstClr>
                </a:solidFill>
              </a:rPr>
              <a:pPr/>
              <a:t>9/3/2013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FAFCD6-4806-44CF-ACCB-B45599D2F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8862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D1A9D3-EC96-4B62-BFC8-8C3BB3A5A8BB}"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FAFCD6-4806-44CF-ACCB-B45599D2F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38074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D1A9D3-EC96-4B62-BFC8-8C3BB3A5A8BB}"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FAFCD6-4806-44CF-ACCB-B45599D2F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88019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1A9D3-EC96-4B62-BFC8-8C3BB3A5A8BB}"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FAFCD6-4806-44CF-ACCB-B45599D2F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078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AA13E5-A0D6-4864-B32E-9E7A33B7BFDF}" type="datetimeFigureOut">
              <a:rPr lang="en-US" smtClean="0">
                <a:solidFill>
                  <a:srgbClr val="FFFFFF">
                    <a:alpha val="65000"/>
                  </a:srgbClr>
                </a:solidFill>
              </a:rPr>
              <a:pPr/>
              <a:t>9/3/2013</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71A2348F-A863-4E8B-A3AF-053831924603}"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370815066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1A9D3-EC96-4B62-BFC8-8C3BB3A5A8BB}"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FAFCD6-4806-44CF-ACCB-B45599D2F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71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9B53D008-7DFC-427F-BA1F-466AB4B42813}" type="datetimeFigureOut">
              <a:rPr lang="en-US" smtClean="0">
                <a:solidFill>
                  <a:srgbClr val="FFFFFF"/>
                </a:solidFill>
              </a:rPr>
              <a:pPr/>
              <a:t>9/3/2013</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9F531C76-0249-45C2-8A56-36B68D887F4E}"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376973981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9B53D008-7DFC-427F-BA1F-466AB4B42813}" type="datetimeFigureOut">
              <a:rPr lang="en-US" smtClean="0">
                <a:solidFill>
                  <a:srgbClr val="FFFFFF"/>
                </a:solidFill>
              </a:rPr>
              <a:pPr/>
              <a:t>9/3/2013</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9F531C76-0249-45C2-8A56-36B68D887F4E}"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275367124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FFFFFF"/>
              </a:solidFill>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9B53D008-7DFC-427F-BA1F-466AB4B42813}" type="datetimeFigureOut">
              <a:rPr lang="en-US" smtClean="0">
                <a:solidFill>
                  <a:srgbClr val="000000"/>
                </a:solidFill>
              </a:rPr>
              <a:pPr/>
              <a:t>9/3/2013</a:t>
            </a:fld>
            <a:endParaRPr lang="en-US">
              <a:solidFill>
                <a:srgbClr val="000000"/>
              </a:solidFill>
            </a:endParaRPr>
          </a:p>
        </p:txBody>
      </p:sp>
      <p:sp>
        <p:nvSpPr>
          <p:cNvPr id="14" name="Slide Number Placeholder 13"/>
          <p:cNvSpPr>
            <a:spLocks noGrp="1"/>
          </p:cNvSpPr>
          <p:nvPr>
            <p:ph type="sldNum" sz="quarter" idx="11"/>
          </p:nvPr>
        </p:nvSpPr>
        <p:spPr/>
        <p:txBody>
          <a:bodyPr/>
          <a:lstStyle/>
          <a:p>
            <a:fld id="{9F531C76-0249-45C2-8A56-36B68D887F4E}" type="slidenum">
              <a:rPr lang="en-US" smtClean="0">
                <a:solidFill>
                  <a:srgbClr val="000000"/>
                </a:solidFill>
              </a:rPr>
              <a:pPr/>
              <a:t>‹#›</a:t>
            </a:fld>
            <a:endParaRPr lang="en-US">
              <a:solidFill>
                <a:srgbClr val="000000"/>
              </a:solidFill>
            </a:endParaRPr>
          </a:p>
        </p:txBody>
      </p:sp>
      <p:sp>
        <p:nvSpPr>
          <p:cNvPr id="15" name="Footer Placeholder 14"/>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val="1890349505"/>
      </p:ext>
    </p:extLst>
  </p:cSld>
  <p:clrMapOvr>
    <a:overrideClrMapping bg1="lt1" tx1="dk1" bg2="lt2" tx2="dk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9B53D008-7DFC-427F-BA1F-466AB4B42813}" type="datetimeFigureOut">
              <a:rPr lang="en-US" smtClean="0">
                <a:solidFill>
                  <a:srgbClr val="FFFFFF"/>
                </a:solidFill>
              </a:rPr>
              <a:pPr/>
              <a:t>9/3/2013</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9F531C76-0249-45C2-8A56-36B68D887F4E}"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0714179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9B53D008-7DFC-427F-BA1F-466AB4B42813}" type="datetimeFigureOut">
              <a:rPr lang="en-US" smtClean="0">
                <a:solidFill>
                  <a:srgbClr val="FFFFFF"/>
                </a:solidFill>
              </a:rPr>
              <a:pPr/>
              <a:t>9/3/2013</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9F531C76-0249-45C2-8A56-36B68D887F4E}"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1326330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9B53D008-7DFC-427F-BA1F-466AB4B42813}" type="datetimeFigureOut">
              <a:rPr lang="en-US" smtClean="0">
                <a:solidFill>
                  <a:srgbClr val="FFFFFF"/>
                </a:solidFill>
              </a:rPr>
              <a:pPr/>
              <a:t>9/3/2013</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9F531C76-0249-45C2-8A56-36B68D887F4E}"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1854701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B53D008-7DFC-427F-BA1F-466AB4B42813}" type="datetimeFigureOut">
              <a:rPr lang="en-US" smtClean="0">
                <a:solidFill>
                  <a:srgbClr val="FFFFFF"/>
                </a:solidFill>
              </a:rPr>
              <a:pPr/>
              <a:t>9/3/2013</a:t>
            </a:fld>
            <a:endParaRPr lang="en-US">
              <a:solidFill>
                <a:srgbClr val="FFFFFF"/>
              </a:solidFill>
            </a:endParaRPr>
          </a:p>
        </p:txBody>
      </p:sp>
      <p:sp>
        <p:nvSpPr>
          <p:cNvPr id="8" name="Slide Number Placeholder 7"/>
          <p:cNvSpPr>
            <a:spLocks noGrp="1"/>
          </p:cNvSpPr>
          <p:nvPr>
            <p:ph type="sldNum" sz="quarter" idx="11"/>
          </p:nvPr>
        </p:nvSpPr>
        <p:spPr/>
        <p:txBody>
          <a:bodyPr/>
          <a:lstStyle/>
          <a:p>
            <a:fld id="{9F531C76-0249-45C2-8A56-36B68D887F4E}"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29113718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9B53D008-7DFC-427F-BA1F-466AB4B42813}" type="datetimeFigureOut">
              <a:rPr lang="en-US" smtClean="0">
                <a:solidFill>
                  <a:srgbClr val="FFFFFF"/>
                </a:solidFill>
              </a:rPr>
              <a:pPr/>
              <a:t>9/3/2013</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9F531C76-0249-45C2-8A56-36B68D887F4E}"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1346574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9B53D008-7DFC-427F-BA1F-466AB4B42813}" type="datetimeFigureOut">
              <a:rPr lang="en-US" smtClean="0">
                <a:solidFill>
                  <a:srgbClr val="FFFFFF"/>
                </a:solidFill>
              </a:rPr>
              <a:pPr/>
              <a:t>9/3/2013</a:t>
            </a:fld>
            <a:endParaRPr lang="en-US">
              <a:solidFill>
                <a:srgbClr val="FFFFFF"/>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fld id="{9F531C76-0249-45C2-8A56-36B68D887F4E}"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447800" y="6486525"/>
            <a:ext cx="6248400" cy="292100"/>
          </a:xfrm>
        </p:spPr>
        <p:txBody>
          <a:bodyPr/>
          <a:lstStyle/>
          <a:p>
            <a:endParaRPr lang="en-US">
              <a:solidFill>
                <a:srgbClr val="FFFFFF"/>
              </a:solidFill>
            </a:endParaRPr>
          </a:p>
        </p:txBody>
      </p:sp>
    </p:spTree>
    <p:extLst>
      <p:ext uri="{BB962C8B-B14F-4D97-AF65-F5344CB8AC3E}">
        <p14:creationId xmlns:p14="http://schemas.microsoft.com/office/powerpoint/2010/main" val="3375939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6ECB7B-8266-4CBF-89B7-EDED000DF92D}"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0D01AB-6211-401C-B59B-A1BDBE729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1764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53D008-7DFC-427F-BA1F-466AB4B42813}" type="datetimeFigureOut">
              <a:rPr lang="en-US" smtClean="0">
                <a:solidFill>
                  <a:srgbClr val="FFFFFF"/>
                </a:solidFill>
              </a:rPr>
              <a:pPr/>
              <a:t>9/3/2013</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9F531C76-0249-45C2-8A56-36B68D887F4E}"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619552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53D008-7DFC-427F-BA1F-466AB4B42813}" type="datetimeFigureOut">
              <a:rPr lang="en-US" smtClean="0">
                <a:solidFill>
                  <a:srgbClr val="FFFFFF"/>
                </a:solidFill>
              </a:rPr>
              <a:pPr/>
              <a:t>9/3/2013</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9F531C76-0249-45C2-8A56-36B68D887F4E}"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378040493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574F9272-6FE6-4526-841B-2ECD2DEACBD3}" type="datetimeFigureOut">
              <a:rPr lang="en-US" smtClean="0"/>
              <a:pPr/>
              <a:t>9/3/2013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14AE856-72CF-45E8-B79B-4DD6658D8A54}" type="slidenum">
              <a:rPr lang="en-US" smtClean="0">
                <a:solidFill>
                  <a:srgbClr val="8CADAE">
                    <a:shade val="75000"/>
                  </a:srgbClr>
                </a:solidFill>
              </a:rPr>
              <a:pPr/>
              <a:t>‹#›</a:t>
            </a:fld>
            <a:endParaRPr lang="en-US">
              <a:solidFill>
                <a:srgbClr val="8CADAE">
                  <a:shade val="75000"/>
                </a:srgbClr>
              </a:solidFill>
            </a:endParaRPr>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4240886020"/>
      </p:ext>
    </p:extLst>
  </p:cSld>
  <p:clrMapOvr>
    <a:overrideClrMapping bg1="lt1" tx1="dk1" bg2="lt2" tx2="dk2" accent1="accent1" accent2="accent2" accent3="accent3" accent4="accent4" accent5="accent5" accent6="accent6" hlink="hlink" folHlink="folHlink"/>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574F9272-6FE6-4526-841B-2ECD2DEACBD3}"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F14AE856-72CF-45E8-B79B-4DD6658D8A54}" type="slidenum">
              <a:rPr lang="en-US" smtClean="0">
                <a:solidFill>
                  <a:srgbClr val="8CADAE">
                    <a:shade val="75000"/>
                  </a:srgbClr>
                </a:solidFill>
              </a:rPr>
              <a:pPr/>
              <a:t>‹#›</a:t>
            </a:fld>
            <a:endParaRPr lang="en-US">
              <a:solidFill>
                <a:srgbClr val="8CADAE">
                  <a:shade val="75000"/>
                </a:srgbClr>
              </a:solidFill>
            </a:endParaRPr>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17383115"/>
      </p:ext>
    </p:extLst>
  </p:cSld>
  <p:clrMapOvr>
    <a:overrideClrMapping bg1="lt1" tx1="dk1" bg2="lt2" tx2="dk2" accent1="accent1" accent2="accent2" accent3="accent3" accent4="accent4" accent5="accent5" accent6="accent6" hlink="hlink" folHlink="folHlink"/>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574F9272-6FE6-4526-841B-2ECD2DEACBD3}" type="datetimeFigureOut">
              <a:rPr lang="en-US" smtClean="0"/>
              <a:pPr/>
              <a:t>9/3/2013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14AE856-72CF-45E8-B79B-4DD6658D8A54}"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1639056850"/>
      </p:ext>
    </p:extLst>
  </p:cSld>
  <p:clrMapOvr>
    <a:overrideClrMapping bg1="lt1" tx1="dk1" bg2="lt2" tx2="dk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574F9272-6FE6-4526-841B-2ECD2DEACBD3}" type="datetimeFigureOut">
              <a:rPr lang="en-US" smtClean="0"/>
              <a:pPr/>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AE856-72CF-45E8-B79B-4DD6658D8A54}" type="slidenum">
              <a:rPr lang="en-US" smtClean="0">
                <a:solidFill>
                  <a:srgbClr val="8CADAE">
                    <a:shade val="75000"/>
                  </a:srgbClr>
                </a:solidFill>
              </a:rPr>
              <a:pPr/>
              <a:t>‹#›</a:t>
            </a:fld>
            <a:endParaRPr lang="en-US">
              <a:solidFill>
                <a:srgbClr val="8CADAE">
                  <a:shade val="75000"/>
                </a:srgbClr>
              </a:solidFill>
            </a:endParaRPr>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94376491"/>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574F9272-6FE6-4526-841B-2ECD2DEACBD3}" type="datetimeFigureOut">
              <a:rPr lang="en-US" smtClean="0"/>
              <a:pPr/>
              <a:t>9/3/2013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F14AE856-72CF-45E8-B79B-4DD6658D8A54}" type="slidenum">
              <a:rPr lang="en-US" smtClean="0">
                <a:solidFill>
                  <a:srgbClr val="8CADAE">
                    <a:shade val="75000"/>
                  </a:srgbClr>
                </a:solidFill>
              </a:rPr>
              <a:pPr/>
              <a:t>‹#›</a:t>
            </a:fld>
            <a:endParaRPr lang="en-US">
              <a:solidFill>
                <a:srgbClr val="8CADAE">
                  <a:shade val="75000"/>
                </a:srgbClr>
              </a:solidFill>
            </a:endParaRPr>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extLst>
      <p:ext uri="{BB962C8B-B14F-4D97-AF65-F5344CB8AC3E}">
        <p14:creationId xmlns:p14="http://schemas.microsoft.com/office/powerpoint/2010/main" val="2843560863"/>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74F9272-6FE6-4526-841B-2ECD2DEACBD3}" type="datetimeFigureOut">
              <a:rPr lang="en-US" smtClean="0"/>
              <a:pPr/>
              <a:t>9/3/2013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F14AE856-72CF-45E8-B79B-4DD6658D8A54}"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6123457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 name="Date Placeholder 1"/>
          <p:cNvSpPr>
            <a:spLocks noGrp="1"/>
          </p:cNvSpPr>
          <p:nvPr>
            <p:ph type="dt" sz="half" idx="10"/>
          </p:nvPr>
        </p:nvSpPr>
        <p:spPr/>
        <p:txBody>
          <a:bodyPr/>
          <a:lstStyle/>
          <a:p>
            <a:fld id="{574F9272-6FE6-4526-841B-2ECD2DEACBD3}" type="datetimeFigureOut">
              <a:rPr lang="en-US" smtClean="0"/>
              <a:pPr/>
              <a:t>9/3/2013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14AE856-72CF-45E8-B79B-4DD6658D8A54}" type="slidenum">
              <a:rPr lang="en-US" smtClean="0"/>
              <a:pPr/>
              <a:t>‹#›</a:t>
            </a:fld>
            <a:endParaRPr lang="en-US"/>
          </a:p>
        </p:txBody>
      </p:sp>
    </p:spTree>
    <p:extLst>
      <p:ext uri="{BB962C8B-B14F-4D97-AF65-F5344CB8AC3E}">
        <p14:creationId xmlns:p14="http://schemas.microsoft.com/office/powerpoint/2010/main" val="128216220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F14AE856-72CF-45E8-B79B-4DD6658D8A54}" type="slidenum">
              <a:rPr lang="en-US" smtClean="0">
                <a:solidFill>
                  <a:srgbClr val="8CADAE">
                    <a:shade val="75000"/>
                  </a:srgbClr>
                </a:solidFill>
              </a:rPr>
              <a:pPr/>
              <a:t>‹#›</a:t>
            </a:fld>
            <a:endParaRPr lang="en-US">
              <a:solidFill>
                <a:srgbClr val="8CADAE">
                  <a:shade val="75000"/>
                </a:srgbClr>
              </a:solidFill>
            </a:endParaRPr>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p:txBody>
          <a:bodyPr/>
          <a:lstStyle/>
          <a:p>
            <a:fld id="{574F9272-6FE6-4526-841B-2ECD2DEACBD3}" type="datetimeFigureOut">
              <a:rPr lang="en-US" smtClean="0"/>
              <a:pPr/>
              <a:t>9/3/2013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extLst>
      <p:ext uri="{BB962C8B-B14F-4D97-AF65-F5344CB8AC3E}">
        <p14:creationId xmlns:p14="http://schemas.microsoft.com/office/powerpoint/2010/main" val="45002697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ECB7B-8266-4CBF-89B7-EDED000DF92D}"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0D01AB-6211-401C-B59B-A1BDBE729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52272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7" name="Slide Number Placeholder 6"/>
          <p:cNvSpPr>
            <a:spLocks noGrp="1"/>
          </p:cNvSpPr>
          <p:nvPr>
            <p:ph type="sldNum" sz="quarter" idx="12"/>
          </p:nvPr>
        </p:nvSpPr>
        <p:spPr>
          <a:xfrm>
            <a:off x="1371600" y="312738"/>
            <a:ext cx="457200" cy="441325"/>
          </a:xfrm>
        </p:spPr>
        <p:txBody>
          <a:bodyPr/>
          <a:lstStyle/>
          <a:p>
            <a:fld id="{F14AE856-72CF-45E8-B79B-4DD6658D8A54}" type="slidenum">
              <a:rPr lang="en-US" smtClean="0">
                <a:solidFill>
                  <a:srgbClr val="8CADAE">
                    <a:shade val="75000"/>
                  </a:srgbClr>
                </a:solidFill>
              </a:rPr>
              <a:pPr/>
              <a:t>‹#›</a:t>
            </a:fld>
            <a:endParaRPr lang="en-US">
              <a:solidFill>
                <a:srgbClr val="8CADAE">
                  <a:shade val="75000"/>
                </a:srgbClr>
              </a:solidFill>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5" name="Date Placeholder 4"/>
          <p:cNvSpPr>
            <a:spLocks noGrp="1"/>
          </p:cNvSpPr>
          <p:nvPr>
            <p:ph type="dt" sz="half" idx="10"/>
          </p:nvPr>
        </p:nvSpPr>
        <p:spPr>
          <a:xfrm>
            <a:off x="5788152" y="6404984"/>
            <a:ext cx="3044952" cy="365760"/>
          </a:xfrm>
        </p:spPr>
        <p:txBody>
          <a:bodyPr/>
          <a:lstStyle/>
          <a:p>
            <a:fld id="{574F9272-6FE6-4526-841B-2ECD2DEACBD3}" type="datetimeFigureOut">
              <a:rPr lang="en-US" smtClean="0"/>
              <a:pPr/>
              <a:t>9/3/2013</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extLst>
      <p:ext uri="{BB962C8B-B14F-4D97-AF65-F5344CB8AC3E}">
        <p14:creationId xmlns:p14="http://schemas.microsoft.com/office/powerpoint/2010/main" val="21571454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74F9272-6FE6-4526-841B-2ECD2DEACBD3}"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AE856-72CF-45E8-B79B-4DD6658D8A54}" type="slidenum">
              <a:rPr lang="en-US" smtClean="0">
                <a:solidFill>
                  <a:srgbClr val="8CADAE">
                    <a:shade val="75000"/>
                  </a:srgbClr>
                </a:solidFill>
              </a:rPr>
              <a:pPr/>
              <a:t>‹#›</a:t>
            </a:fld>
            <a:endParaRPr lang="en-US">
              <a:solidFill>
                <a:srgbClr val="8CADAE">
                  <a:shade val="75000"/>
                </a:srgbClr>
              </a:solidFill>
            </a:endParaRPr>
          </a:p>
        </p:txBody>
      </p:sp>
    </p:spTree>
    <p:extLst>
      <p:ext uri="{BB962C8B-B14F-4D97-AF65-F5344CB8AC3E}">
        <p14:creationId xmlns:p14="http://schemas.microsoft.com/office/powerpoint/2010/main" val="174105054"/>
      </p:ext>
    </p:extLst>
  </p:cSld>
  <p:clrMapOvr>
    <a:overrideClrMapping bg1="lt1" tx1="dk1" bg2="lt2" tx2="dk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6" name="Slide Number Placeholder 5"/>
          <p:cNvSpPr>
            <a:spLocks noGrp="1"/>
          </p:cNvSpPr>
          <p:nvPr>
            <p:ph type="sldNum" sz="quarter" idx="12"/>
          </p:nvPr>
        </p:nvSpPr>
        <p:spPr>
          <a:xfrm>
            <a:off x="6915912" y="3009901"/>
            <a:ext cx="457200" cy="441325"/>
          </a:xfrm>
        </p:spPr>
        <p:txBody>
          <a:bodyPr/>
          <a:lstStyle/>
          <a:p>
            <a:fld id="{F14AE856-72CF-45E8-B79B-4DD6658D8A54}" type="slidenum">
              <a:rPr lang="en-US" smtClean="0">
                <a:solidFill>
                  <a:srgbClr val="8CADAE">
                    <a:shade val="75000"/>
                  </a:srgbClr>
                </a:solidFill>
              </a:rPr>
              <a:pPr/>
              <a:t>‹#›</a:t>
            </a:fld>
            <a:endParaRPr lang="en-US">
              <a:solidFill>
                <a:srgbClr val="8CADAE">
                  <a:shade val="75000"/>
                </a:srgbClr>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74F9272-6FE6-4526-841B-2ECD2DEACBD3}"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extLst>
      <p:ext uri="{BB962C8B-B14F-4D97-AF65-F5344CB8AC3E}">
        <p14:creationId xmlns:p14="http://schemas.microsoft.com/office/powerpoint/2010/main" val="315001660"/>
      </p:ext>
    </p:extLst>
  </p:cSld>
  <p:clrMapOvr>
    <a:overrideClrMapping bg1="lt1" tx1="dk1" bg2="lt2" tx2="dk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BADEC5-E08E-4EAD-8FA8-0BFD4A43423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D88DA-6F00-49D1-BBD3-24D27D349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0342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BADEC5-E08E-4EAD-8FA8-0BFD4A43423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D88DA-6F00-49D1-BBD3-24D27D349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9253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BADEC5-E08E-4EAD-8FA8-0BFD4A43423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D88DA-6F00-49D1-BBD3-24D27D349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70425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BADEC5-E08E-4EAD-8FA8-0BFD4A434235}"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BD88DA-6F00-49D1-BBD3-24D27D349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67004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BADEC5-E08E-4EAD-8FA8-0BFD4A434235}" type="datetimeFigureOut">
              <a:rPr lang="en-US" smtClean="0">
                <a:solidFill>
                  <a:prstClr val="black">
                    <a:tint val="75000"/>
                  </a:prstClr>
                </a:solidFill>
              </a:rPr>
              <a:pPr/>
              <a:t>9/3/2013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BD88DA-6F00-49D1-BBD3-24D27D349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0860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BADEC5-E08E-4EAD-8FA8-0BFD4A434235}" type="datetimeFigureOut">
              <a:rPr lang="en-US" smtClean="0">
                <a:solidFill>
                  <a:prstClr val="black">
                    <a:tint val="75000"/>
                  </a:prstClr>
                </a:solidFill>
              </a:rPr>
              <a:pPr/>
              <a:t>9/3/2013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BD88DA-6F00-49D1-BBD3-24D27D349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10759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ADEC5-E08E-4EAD-8FA8-0BFD4A434235}" type="datetimeFigureOut">
              <a:rPr lang="en-US" smtClean="0">
                <a:solidFill>
                  <a:prstClr val="black">
                    <a:tint val="75000"/>
                  </a:prstClr>
                </a:solidFill>
              </a:rPr>
              <a:pPr/>
              <a:t>9/3/2013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BD88DA-6F00-49D1-BBD3-24D27D349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605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6ECB7B-8266-4CBF-89B7-EDED000DF92D}"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0D01AB-6211-401C-B59B-A1BDBE729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1945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BADEC5-E08E-4EAD-8FA8-0BFD4A434235}"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BD88DA-6F00-49D1-BBD3-24D27D349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12619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BADEC5-E08E-4EAD-8FA8-0BFD4A434235}"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BD88DA-6F00-49D1-BBD3-24D27D349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80630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BADEC5-E08E-4EAD-8FA8-0BFD4A43423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D88DA-6F00-49D1-BBD3-24D27D349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5498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BADEC5-E08E-4EAD-8FA8-0BFD4A43423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D88DA-6F00-49D1-BBD3-24D27D349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946167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5F73EE6A-E8EA-448E-8289-5003D417EF72}" type="datetimeFigureOut">
              <a:rPr lang="en-US" smtClean="0">
                <a:solidFill>
                  <a:srgbClr val="FFFFFF"/>
                </a:solidFill>
              </a:rPr>
              <a:pPr/>
              <a:t>9/3/2013</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8EEB1BFD-F2B0-4949-8506-00AA7AC310A4}"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6643625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5F73EE6A-E8EA-448E-8289-5003D417EF72}" type="datetimeFigureOut">
              <a:rPr lang="en-US" smtClean="0">
                <a:solidFill>
                  <a:srgbClr val="FFFFFF"/>
                </a:solidFill>
              </a:rPr>
              <a:pPr/>
              <a:t>9/3/2013</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8EEB1BFD-F2B0-4949-8506-00AA7AC310A4}"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384219105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FFFFFF"/>
              </a:solidFill>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5F73EE6A-E8EA-448E-8289-5003D417EF72}" type="datetimeFigureOut">
              <a:rPr lang="en-US" smtClean="0">
                <a:solidFill>
                  <a:srgbClr val="000000"/>
                </a:solidFill>
              </a:rPr>
              <a:pPr/>
              <a:t>9/3/2013</a:t>
            </a:fld>
            <a:endParaRPr lang="en-US">
              <a:solidFill>
                <a:srgbClr val="000000"/>
              </a:solidFill>
            </a:endParaRPr>
          </a:p>
        </p:txBody>
      </p:sp>
      <p:sp>
        <p:nvSpPr>
          <p:cNvPr id="14" name="Slide Number Placeholder 13"/>
          <p:cNvSpPr>
            <a:spLocks noGrp="1"/>
          </p:cNvSpPr>
          <p:nvPr>
            <p:ph type="sldNum" sz="quarter" idx="11"/>
          </p:nvPr>
        </p:nvSpPr>
        <p:spPr/>
        <p:txBody>
          <a:bodyPr/>
          <a:lstStyle/>
          <a:p>
            <a:fld id="{8EEB1BFD-F2B0-4949-8506-00AA7AC310A4}" type="slidenum">
              <a:rPr lang="en-US" smtClean="0">
                <a:solidFill>
                  <a:srgbClr val="000000"/>
                </a:solidFill>
              </a:rPr>
              <a:pPr/>
              <a:t>‹#›</a:t>
            </a:fld>
            <a:endParaRPr lang="en-US">
              <a:solidFill>
                <a:srgbClr val="000000"/>
              </a:solidFill>
            </a:endParaRPr>
          </a:p>
        </p:txBody>
      </p:sp>
      <p:sp>
        <p:nvSpPr>
          <p:cNvPr id="15" name="Footer Placeholder 14"/>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val="1765496799"/>
      </p:ext>
    </p:extLst>
  </p:cSld>
  <p:clrMapOvr>
    <a:overrideClrMapping bg1="lt1" tx1="dk1" bg2="lt2" tx2="dk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5F73EE6A-E8EA-448E-8289-5003D417EF72}" type="datetimeFigureOut">
              <a:rPr lang="en-US" smtClean="0">
                <a:solidFill>
                  <a:srgbClr val="FFFFFF"/>
                </a:solidFill>
              </a:rPr>
              <a:pPr/>
              <a:t>9/3/2013</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8EEB1BFD-F2B0-4949-8506-00AA7AC310A4}"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78854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5F73EE6A-E8EA-448E-8289-5003D417EF72}" type="datetimeFigureOut">
              <a:rPr lang="en-US" smtClean="0">
                <a:solidFill>
                  <a:srgbClr val="FFFFFF"/>
                </a:solidFill>
              </a:rPr>
              <a:pPr/>
              <a:t>9/3/2013</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8EEB1BFD-F2B0-4949-8506-00AA7AC310A4}"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962788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5F73EE6A-E8EA-448E-8289-5003D417EF72}" type="datetimeFigureOut">
              <a:rPr lang="en-US" smtClean="0">
                <a:solidFill>
                  <a:srgbClr val="FFFFFF"/>
                </a:solidFill>
              </a:rPr>
              <a:pPr/>
              <a:t>9/3/2013</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8EEB1BFD-F2B0-4949-8506-00AA7AC310A4}"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758301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6ECB7B-8266-4CBF-89B7-EDED000DF92D}"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0D01AB-6211-401C-B59B-A1BDBE729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75870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5F73EE6A-E8EA-448E-8289-5003D417EF72}" type="datetimeFigureOut">
              <a:rPr lang="en-US" smtClean="0">
                <a:solidFill>
                  <a:srgbClr val="FFFFFF"/>
                </a:solidFill>
              </a:rPr>
              <a:pPr/>
              <a:t>9/3/2013</a:t>
            </a:fld>
            <a:endParaRPr lang="en-US">
              <a:solidFill>
                <a:srgbClr val="FFFFFF"/>
              </a:solidFill>
            </a:endParaRPr>
          </a:p>
        </p:txBody>
      </p:sp>
      <p:sp>
        <p:nvSpPr>
          <p:cNvPr id="8" name="Slide Number Placeholder 7"/>
          <p:cNvSpPr>
            <a:spLocks noGrp="1"/>
          </p:cNvSpPr>
          <p:nvPr>
            <p:ph type="sldNum" sz="quarter" idx="11"/>
          </p:nvPr>
        </p:nvSpPr>
        <p:spPr/>
        <p:txBody>
          <a:bodyPr/>
          <a:lstStyle/>
          <a:p>
            <a:fld id="{8EEB1BFD-F2B0-4949-8506-00AA7AC310A4}"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83186006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5F73EE6A-E8EA-448E-8289-5003D417EF72}" type="datetimeFigureOut">
              <a:rPr lang="en-US" smtClean="0">
                <a:solidFill>
                  <a:srgbClr val="FFFFFF"/>
                </a:solidFill>
              </a:rPr>
              <a:pPr/>
              <a:t>9/3/2013</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8EEB1BFD-F2B0-4949-8506-00AA7AC310A4}"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14184904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5F73EE6A-E8EA-448E-8289-5003D417EF72}" type="datetimeFigureOut">
              <a:rPr lang="en-US" smtClean="0">
                <a:solidFill>
                  <a:srgbClr val="FFFFFF"/>
                </a:solidFill>
              </a:rPr>
              <a:pPr/>
              <a:t>9/3/2013</a:t>
            </a:fld>
            <a:endParaRPr lang="en-US">
              <a:solidFill>
                <a:srgbClr val="FFFFFF"/>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fld id="{8EEB1BFD-F2B0-4949-8506-00AA7AC310A4}"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447800" y="6486525"/>
            <a:ext cx="6248400" cy="292100"/>
          </a:xfrm>
        </p:spPr>
        <p:txBody>
          <a:bodyPr/>
          <a:lstStyle/>
          <a:p>
            <a:endParaRPr lang="en-US">
              <a:solidFill>
                <a:srgbClr val="FFFFFF"/>
              </a:solidFill>
            </a:endParaRPr>
          </a:p>
        </p:txBody>
      </p:sp>
    </p:spTree>
    <p:extLst>
      <p:ext uri="{BB962C8B-B14F-4D97-AF65-F5344CB8AC3E}">
        <p14:creationId xmlns:p14="http://schemas.microsoft.com/office/powerpoint/2010/main" val="41143825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73EE6A-E8EA-448E-8289-5003D417EF72}" type="datetimeFigureOut">
              <a:rPr lang="en-US" smtClean="0">
                <a:solidFill>
                  <a:srgbClr val="FFFFFF"/>
                </a:solidFill>
              </a:rPr>
              <a:pPr/>
              <a:t>9/3/2013</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8EEB1BFD-F2B0-4949-8506-00AA7AC310A4}"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843268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73EE6A-E8EA-448E-8289-5003D417EF72}" type="datetimeFigureOut">
              <a:rPr lang="en-US" smtClean="0">
                <a:solidFill>
                  <a:srgbClr val="FFFFFF"/>
                </a:solidFill>
              </a:rPr>
              <a:pPr/>
              <a:t>9/3/2013</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8EEB1BFD-F2B0-4949-8506-00AA7AC310A4}"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25211151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3E47FE-6571-40AC-8617-D410C12B699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A3DA6C-7540-4C4F-BD49-BEF76DE2DE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3080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3E47FE-6571-40AC-8617-D410C12B699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A3DA6C-7540-4C4F-BD49-BEF76DE2DE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30212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3E47FE-6571-40AC-8617-D410C12B699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A3DA6C-7540-4C4F-BD49-BEF76DE2DE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51400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3E47FE-6571-40AC-8617-D410C12B699A}"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A3DA6C-7540-4C4F-BD49-BEF76DE2DE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94288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3E47FE-6571-40AC-8617-D410C12B699A}" type="datetimeFigureOut">
              <a:rPr lang="en-US" smtClean="0">
                <a:solidFill>
                  <a:prstClr val="black">
                    <a:tint val="75000"/>
                  </a:prstClr>
                </a:solidFill>
              </a:rPr>
              <a:pPr/>
              <a:t>9/3/2013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A3DA6C-7540-4C4F-BD49-BEF76DE2DE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55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6ECB7B-8266-4CBF-89B7-EDED000DF92D}" type="datetimeFigureOut">
              <a:rPr lang="en-US" smtClean="0">
                <a:solidFill>
                  <a:prstClr val="black">
                    <a:tint val="75000"/>
                  </a:prstClr>
                </a:solidFill>
              </a:rPr>
              <a:pPr/>
              <a:t>9/3/2013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0D01AB-6211-401C-B59B-A1BDBE729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69297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3E47FE-6571-40AC-8617-D410C12B699A}" type="datetimeFigureOut">
              <a:rPr lang="en-US" smtClean="0">
                <a:solidFill>
                  <a:prstClr val="black">
                    <a:tint val="75000"/>
                  </a:prstClr>
                </a:solidFill>
              </a:rPr>
              <a:pPr/>
              <a:t>9/3/2013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A3DA6C-7540-4C4F-BD49-BEF76DE2DE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779940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3E47FE-6571-40AC-8617-D410C12B699A}" type="datetimeFigureOut">
              <a:rPr lang="en-US" smtClean="0">
                <a:solidFill>
                  <a:prstClr val="black">
                    <a:tint val="75000"/>
                  </a:prstClr>
                </a:solidFill>
              </a:rPr>
              <a:pPr/>
              <a:t>9/3/2013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A3DA6C-7540-4C4F-BD49-BEF76DE2DE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607066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3E47FE-6571-40AC-8617-D410C12B699A}"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A3DA6C-7540-4C4F-BD49-BEF76DE2DE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5035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3E47FE-6571-40AC-8617-D410C12B699A}"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A3DA6C-7540-4C4F-BD49-BEF76DE2DE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3589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3E47FE-6571-40AC-8617-D410C12B699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A3DA6C-7540-4C4F-BD49-BEF76DE2DE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6539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3E47FE-6571-40AC-8617-D410C12B699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A3DA6C-7540-4C4F-BD49-BEF76DE2DE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468748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F1AFB0-50BF-429E-8343-16DEA3AF7698}" type="datetimeFigureOut">
              <a:rPr lang="en-US" smtClean="0">
                <a:solidFill>
                  <a:prstClr val="black">
                    <a:tint val="75000"/>
                  </a:prstClr>
                </a:solidFill>
              </a:rPr>
              <a:pPr/>
              <a:t>9/3/2013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6C7467-D9FF-4C82-9FF9-95A8F859B2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6567983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F1AFB0-50BF-429E-8343-16DEA3AF7698}" type="datetimeFigureOut">
              <a:rPr lang="en-US" smtClean="0">
                <a:solidFill>
                  <a:prstClr val="black">
                    <a:tint val="75000"/>
                  </a:prstClr>
                </a:solidFill>
              </a:rPr>
              <a:pPr/>
              <a:t>9/3/2013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6C7467-D9FF-4C82-9FF9-95A8F859B2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895466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F1AFB0-50BF-429E-8343-16DEA3AF7698}" type="datetimeFigureOut">
              <a:rPr lang="en-US" smtClean="0">
                <a:solidFill>
                  <a:prstClr val="black">
                    <a:tint val="75000"/>
                  </a:prstClr>
                </a:solidFill>
              </a:rPr>
              <a:pPr/>
              <a:t>9/3/2013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6C7467-D9FF-4C82-9FF9-95A8F859B2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79660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F1AFB0-50BF-429E-8343-16DEA3AF7698}" type="datetimeFigureOut">
              <a:rPr lang="en-US" smtClean="0">
                <a:solidFill>
                  <a:prstClr val="black">
                    <a:tint val="75000"/>
                  </a:prstClr>
                </a:solidFill>
              </a:rPr>
              <a:pPr/>
              <a:t>9/3/2013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6C7467-D9FF-4C82-9FF9-95A8F859B2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310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6ECB7B-8266-4CBF-89B7-EDED000DF92D}" type="datetimeFigureOut">
              <a:rPr lang="en-US" smtClean="0">
                <a:solidFill>
                  <a:prstClr val="black">
                    <a:tint val="75000"/>
                  </a:prstClr>
                </a:solidFill>
              </a:rPr>
              <a:pPr/>
              <a:t>9/3/2013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0D01AB-6211-401C-B59B-A1BDBE729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47441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F1AFB0-50BF-429E-8343-16DEA3AF7698}" type="datetimeFigureOut">
              <a:rPr lang="en-US" smtClean="0">
                <a:solidFill>
                  <a:prstClr val="black">
                    <a:tint val="75000"/>
                  </a:prstClr>
                </a:solidFill>
              </a:rPr>
              <a:pPr/>
              <a:t>9/3/2013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6C7467-D9FF-4C82-9FF9-95A8F859B2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1583913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F1AFB0-50BF-429E-8343-16DEA3AF7698}" type="datetimeFigureOut">
              <a:rPr lang="en-US" smtClean="0">
                <a:solidFill>
                  <a:prstClr val="black">
                    <a:tint val="75000"/>
                  </a:prstClr>
                </a:solidFill>
              </a:rPr>
              <a:pPr/>
              <a:t>9/3/2013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6C7467-D9FF-4C82-9FF9-95A8F859B2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069361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1AFB0-50BF-429E-8343-16DEA3AF7698}" type="datetimeFigureOut">
              <a:rPr lang="en-US" smtClean="0">
                <a:solidFill>
                  <a:prstClr val="black">
                    <a:tint val="75000"/>
                  </a:prstClr>
                </a:solidFill>
              </a:rPr>
              <a:pPr/>
              <a:t>9/3/2013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6C7467-D9FF-4C82-9FF9-95A8F859B2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125597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F1AFB0-50BF-429E-8343-16DEA3AF7698}" type="datetimeFigureOut">
              <a:rPr lang="en-US" smtClean="0">
                <a:solidFill>
                  <a:prstClr val="black">
                    <a:tint val="75000"/>
                  </a:prstClr>
                </a:solidFill>
              </a:rPr>
              <a:pPr/>
              <a:t>9/3/2013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6C7467-D9FF-4C82-9FF9-95A8F859B2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76679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F1AFB0-50BF-429E-8343-16DEA3AF7698}" type="datetimeFigureOut">
              <a:rPr lang="en-US" smtClean="0">
                <a:solidFill>
                  <a:prstClr val="black">
                    <a:tint val="75000"/>
                  </a:prstClr>
                </a:solidFill>
              </a:rPr>
              <a:pPr/>
              <a:t>9/3/2013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6C7467-D9FF-4C82-9FF9-95A8F859B2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82439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F1AFB0-50BF-429E-8343-16DEA3AF7698}" type="datetimeFigureOut">
              <a:rPr lang="en-US" smtClean="0">
                <a:solidFill>
                  <a:prstClr val="black">
                    <a:tint val="75000"/>
                  </a:prstClr>
                </a:solidFill>
              </a:rPr>
              <a:pPr/>
              <a:t>9/3/2013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6C7467-D9FF-4C82-9FF9-95A8F859B2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81797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F1AFB0-50BF-429E-8343-16DEA3AF7698}" type="datetimeFigureOut">
              <a:rPr lang="en-US" smtClean="0">
                <a:solidFill>
                  <a:prstClr val="black">
                    <a:tint val="75000"/>
                  </a:prstClr>
                </a:solidFill>
              </a:rPr>
              <a:pPr/>
              <a:t>9/3/2013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6C7467-D9FF-4C82-9FF9-95A8F859B2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7580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6ECB7B-8266-4CBF-89B7-EDED000DF92D}" type="datetimeFigureOut">
              <a:rPr lang="en-US" smtClean="0">
                <a:solidFill>
                  <a:prstClr val="black">
                    <a:tint val="75000"/>
                  </a:prstClr>
                </a:solidFill>
              </a:rPr>
              <a:pPr/>
              <a:t>9/3/2013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0D01AB-6211-401C-B59B-A1BDBE729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165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A7B503-A89B-4633-896C-21A56E058CB3}" type="datetimeFigureOut">
              <a:rPr lang="en-US" smtClean="0"/>
              <a:t>9/3/2013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F4A721-B576-4D8D-B0E7-728EB80E7580}" type="slidenum">
              <a:rPr lang="en-US" smtClean="0"/>
              <a:t>‹#›</a:t>
            </a:fld>
            <a:endParaRPr lang="en-US"/>
          </a:p>
        </p:txBody>
      </p:sp>
    </p:spTree>
    <p:extLst>
      <p:ext uri="{BB962C8B-B14F-4D97-AF65-F5344CB8AC3E}">
        <p14:creationId xmlns:p14="http://schemas.microsoft.com/office/powerpoint/2010/main" val="1570854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ECB7B-8266-4CBF-89B7-EDED000DF92D}"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0D01AB-6211-401C-B59B-A1BDBE729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091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6ECB7B-8266-4CBF-89B7-EDED000DF92D}"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0D01AB-6211-401C-B59B-A1BDBE729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591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ECB7B-8266-4CBF-89B7-EDED000DF92D}"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0D01AB-6211-401C-B59B-A1BDBE729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388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6ECB7B-8266-4CBF-89B7-EDED000DF92D}"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0D01AB-6211-401C-B59B-A1BDBE729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068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2C995D-80DA-40D1-AD14-EAABB012FF2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6D5A7E-CAE5-4E18-B6EB-1B998990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25429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C995D-80DA-40D1-AD14-EAABB012FF2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6D5A7E-CAE5-4E18-B6EB-1B998990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6960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2C995D-80DA-40D1-AD14-EAABB012FF2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6D5A7E-CAE5-4E18-B6EB-1B998990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748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2C995D-80DA-40D1-AD14-EAABB012FF25}"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6D5A7E-CAE5-4E18-B6EB-1B998990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679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2C995D-80DA-40D1-AD14-EAABB012FF25}" type="datetimeFigureOut">
              <a:rPr lang="en-US" smtClean="0">
                <a:solidFill>
                  <a:prstClr val="black">
                    <a:tint val="75000"/>
                  </a:prstClr>
                </a:solidFill>
              </a:rPr>
              <a:pPr/>
              <a:t>9/3/2013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6D5A7E-CAE5-4E18-B6EB-1B998990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98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2C995D-80DA-40D1-AD14-EAABB012FF25}" type="datetimeFigureOut">
              <a:rPr lang="en-US" smtClean="0">
                <a:solidFill>
                  <a:prstClr val="black">
                    <a:tint val="75000"/>
                  </a:prstClr>
                </a:solidFill>
              </a:rPr>
              <a:pPr/>
              <a:t>9/3/2013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6D5A7E-CAE5-4E18-B6EB-1B998990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050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A7B503-A89B-4633-896C-21A56E058CB3}" type="datetimeFigureOut">
              <a:rPr lang="en-US" smtClean="0"/>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F4A721-B576-4D8D-B0E7-728EB80E7580}" type="slidenum">
              <a:rPr lang="en-US" smtClean="0"/>
              <a:t>‹#›</a:t>
            </a:fld>
            <a:endParaRPr lang="en-US"/>
          </a:p>
        </p:txBody>
      </p:sp>
    </p:spTree>
    <p:extLst>
      <p:ext uri="{BB962C8B-B14F-4D97-AF65-F5344CB8AC3E}">
        <p14:creationId xmlns:p14="http://schemas.microsoft.com/office/powerpoint/2010/main" val="3958096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2C995D-80DA-40D1-AD14-EAABB012FF25}" type="datetimeFigureOut">
              <a:rPr lang="en-US" smtClean="0">
                <a:solidFill>
                  <a:prstClr val="black">
                    <a:tint val="75000"/>
                  </a:prstClr>
                </a:solidFill>
              </a:rPr>
              <a:pPr/>
              <a:t>9/3/2013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6D5A7E-CAE5-4E18-B6EB-1B998990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7723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C995D-80DA-40D1-AD14-EAABB012FF25}"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6D5A7E-CAE5-4E18-B6EB-1B998990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084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2C995D-80DA-40D1-AD14-EAABB012FF25}"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6D5A7E-CAE5-4E18-B6EB-1B998990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1477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C995D-80DA-40D1-AD14-EAABB012FF2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6D5A7E-CAE5-4E18-B6EB-1B998990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325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2C995D-80DA-40D1-AD14-EAABB012FF2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6D5A7E-CAE5-4E18-B6EB-1B998990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7009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000000"/>
              </a:solidFill>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AD13407C-A7B6-4D15-9768-2897F24B3FDD}" type="datetimeFigureOut">
              <a:rPr lang="en-US" smtClean="0">
                <a:solidFill>
                  <a:srgbClr val="FFFFFF"/>
                </a:solidFill>
              </a:rPr>
              <a:pPr/>
              <a:t>9/3/2013</a:t>
            </a:fld>
            <a:endParaRPr lang="en-US">
              <a:solidFill>
                <a:srgbClr val="FFFFFF"/>
              </a:solidFill>
            </a:endParaRPr>
          </a:p>
        </p:txBody>
      </p:sp>
      <p:sp>
        <p:nvSpPr>
          <p:cNvPr id="17" name="Slide Number Placeholder 16"/>
          <p:cNvSpPr>
            <a:spLocks noGrp="1"/>
          </p:cNvSpPr>
          <p:nvPr>
            <p:ph type="sldNum" sz="quarter" idx="11"/>
          </p:nvPr>
        </p:nvSpPr>
        <p:spPr/>
        <p:txBody>
          <a:bodyPr/>
          <a:lstStyle/>
          <a:p>
            <a:fld id="{1902B1C1-C8E6-45CD-83B7-FB0C8C794CE3}" type="slidenum">
              <a:rPr lang="en-US" smtClean="0">
                <a:solidFill>
                  <a:srgbClr val="FFFFFF"/>
                </a:solidFill>
              </a:rPr>
              <a:pPr/>
              <a:t>‹#›</a:t>
            </a:fld>
            <a:endParaRPr lang="en-US">
              <a:solidFill>
                <a:srgbClr val="FFFFFF"/>
              </a:solidFill>
            </a:endParaRPr>
          </a:p>
        </p:txBody>
      </p:sp>
      <p:sp>
        <p:nvSpPr>
          <p:cNvPr id="19" name="Footer Placeholder 1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599750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AD13407C-A7B6-4D15-9768-2897F24B3FDD}" type="datetimeFigureOut">
              <a:rPr lang="en-US" smtClean="0">
                <a:solidFill>
                  <a:srgbClr val="FFFFFF"/>
                </a:solidFill>
              </a:rPr>
              <a:pPr/>
              <a:t>9/3/2013</a:t>
            </a:fld>
            <a:endParaRPr lang="en-US">
              <a:solidFill>
                <a:srgbClr val="FFFFFF"/>
              </a:solidFill>
            </a:endParaRPr>
          </a:p>
        </p:txBody>
      </p:sp>
      <p:sp>
        <p:nvSpPr>
          <p:cNvPr id="12" name="Slide Number Placeholder 11"/>
          <p:cNvSpPr>
            <a:spLocks noGrp="1"/>
          </p:cNvSpPr>
          <p:nvPr>
            <p:ph type="sldNum" sz="quarter" idx="15"/>
          </p:nvPr>
        </p:nvSpPr>
        <p:spPr/>
        <p:txBody>
          <a:bodyPr/>
          <a:lstStyle/>
          <a:p>
            <a:fld id="{1902B1C1-C8E6-45CD-83B7-FB0C8C794CE3}"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6"/>
          </p:nvPr>
        </p:nvSpPr>
        <p:spPr/>
        <p:txBody>
          <a:bodyPr/>
          <a:lstStyle/>
          <a:p>
            <a:endParaRPr lang="en-US">
              <a:solidFill>
                <a:srgbClr val="FFFFFF"/>
              </a:solidFill>
            </a:endParaRPr>
          </a:p>
        </p:txBody>
      </p:sp>
    </p:spTree>
    <p:extLst>
      <p:ext uri="{BB962C8B-B14F-4D97-AF65-F5344CB8AC3E}">
        <p14:creationId xmlns:p14="http://schemas.microsoft.com/office/powerpoint/2010/main" val="2233959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a:spcBef>
                <a:spcPts val="400"/>
              </a:spcBef>
            </a:pPr>
            <a:endParaRPr lang="en-US" b="1" cap="all" smtClean="0">
              <a:solidFill>
                <a:srgbClr val="FFFFFF"/>
              </a:solidFill>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AD13407C-A7B6-4D15-9768-2897F24B3FDD}" type="datetimeFigureOut">
              <a:rPr lang="en-US" smtClean="0">
                <a:solidFill>
                  <a:srgbClr val="000000"/>
                </a:solidFill>
              </a:rPr>
              <a:pPr/>
              <a:t>9/3/2013</a:t>
            </a:fld>
            <a:endParaRPr lang="en-US">
              <a:solidFill>
                <a:srgbClr val="000000"/>
              </a:solidFill>
            </a:endParaRPr>
          </a:p>
        </p:txBody>
      </p:sp>
      <p:sp>
        <p:nvSpPr>
          <p:cNvPr id="14" name="Slide Number Placeholder 13"/>
          <p:cNvSpPr>
            <a:spLocks noGrp="1"/>
          </p:cNvSpPr>
          <p:nvPr>
            <p:ph type="sldNum" sz="quarter" idx="11"/>
          </p:nvPr>
        </p:nvSpPr>
        <p:spPr/>
        <p:txBody>
          <a:bodyPr/>
          <a:lstStyle/>
          <a:p>
            <a:fld id="{1902B1C1-C8E6-45CD-83B7-FB0C8C794CE3}" type="slidenum">
              <a:rPr lang="en-US" smtClean="0">
                <a:solidFill>
                  <a:srgbClr val="000000"/>
                </a:solidFill>
              </a:rPr>
              <a:pPr/>
              <a:t>‹#›</a:t>
            </a:fld>
            <a:endParaRPr lang="en-US">
              <a:solidFill>
                <a:srgbClr val="000000"/>
              </a:solidFill>
            </a:endParaRPr>
          </a:p>
        </p:txBody>
      </p:sp>
      <p:sp>
        <p:nvSpPr>
          <p:cNvPr id="15" name="Footer Placeholder 14"/>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val="1245882052"/>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AD13407C-A7B6-4D15-9768-2897F24B3FDD}" type="datetimeFigureOut">
              <a:rPr lang="en-US" smtClean="0">
                <a:solidFill>
                  <a:srgbClr val="FFFFFF"/>
                </a:solidFill>
              </a:rPr>
              <a:pPr/>
              <a:t>9/3/2013</a:t>
            </a:fld>
            <a:endParaRPr lang="en-US">
              <a:solidFill>
                <a:srgbClr val="FFFFFF"/>
              </a:solidFill>
            </a:endParaRPr>
          </a:p>
        </p:txBody>
      </p:sp>
      <p:sp>
        <p:nvSpPr>
          <p:cNvPr id="12" name="Slide Number Placeholder 11"/>
          <p:cNvSpPr>
            <a:spLocks noGrp="1"/>
          </p:cNvSpPr>
          <p:nvPr>
            <p:ph type="sldNum" sz="quarter" idx="16"/>
          </p:nvPr>
        </p:nvSpPr>
        <p:spPr/>
        <p:txBody>
          <a:bodyPr/>
          <a:lstStyle/>
          <a:p>
            <a:fld id="{1902B1C1-C8E6-45CD-83B7-FB0C8C794CE3}"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7"/>
          </p:nvPr>
        </p:nvSpPr>
        <p:spPr/>
        <p:txBody>
          <a:bodyPr/>
          <a:lstStyle/>
          <a:p>
            <a:endParaRPr lang="en-US">
              <a:solidFill>
                <a:srgbClr val="FFFFFF"/>
              </a:solidFill>
            </a:endParaRPr>
          </a:p>
        </p:txBody>
      </p:sp>
      <p:sp>
        <p:nvSpPr>
          <p:cNvPr id="16" name="Title 1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797289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AD13407C-A7B6-4D15-9768-2897F24B3FDD}" type="datetimeFigureOut">
              <a:rPr lang="en-US" smtClean="0">
                <a:solidFill>
                  <a:srgbClr val="FFFFFF"/>
                </a:solidFill>
              </a:rPr>
              <a:pPr/>
              <a:t>9/3/2013</a:t>
            </a:fld>
            <a:endParaRPr lang="en-US">
              <a:solidFill>
                <a:srgbClr val="FFFFFF"/>
              </a:solidFill>
            </a:endParaRPr>
          </a:p>
        </p:txBody>
      </p:sp>
      <p:sp>
        <p:nvSpPr>
          <p:cNvPr id="12" name="Slide Number Placeholder 11"/>
          <p:cNvSpPr>
            <a:spLocks noGrp="1"/>
          </p:cNvSpPr>
          <p:nvPr>
            <p:ph type="sldNum" sz="quarter" idx="17"/>
          </p:nvPr>
        </p:nvSpPr>
        <p:spPr/>
        <p:txBody>
          <a:bodyPr/>
          <a:lstStyle/>
          <a:p>
            <a:fld id="{1902B1C1-C8E6-45CD-83B7-FB0C8C794CE3}" type="slidenum">
              <a:rPr lang="en-US" smtClean="0">
                <a:solidFill>
                  <a:srgbClr val="FFFFFF"/>
                </a:solidFill>
              </a:rPr>
              <a:pPr/>
              <a:t>‹#›</a:t>
            </a:fld>
            <a:endParaRPr lang="en-US">
              <a:solidFill>
                <a:srgbClr val="FFFFFF"/>
              </a:solidFill>
            </a:endParaRPr>
          </a:p>
        </p:txBody>
      </p:sp>
      <p:sp>
        <p:nvSpPr>
          <p:cNvPr id="13" name="Footer Placeholder 12"/>
          <p:cNvSpPr>
            <a:spLocks noGrp="1"/>
          </p:cNvSpPr>
          <p:nvPr>
            <p:ph type="ftr" sz="quarter" idx="18"/>
          </p:nvPr>
        </p:nvSpPr>
        <p:spPr/>
        <p:txBody>
          <a:bodyPr/>
          <a:lstStyle/>
          <a:p>
            <a:endParaRPr lang="en-US">
              <a:solidFill>
                <a:srgbClr val="FFFFFF"/>
              </a:solidFill>
            </a:endParaRPr>
          </a:p>
        </p:txBody>
      </p:sp>
      <p:sp>
        <p:nvSpPr>
          <p:cNvPr id="18" name="Title 1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36999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A7B503-A89B-4633-896C-21A56E058CB3}" type="datetimeFigureOut">
              <a:rPr lang="en-US" smtClean="0"/>
              <a:t>9/3/2013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F4A721-B576-4D8D-B0E7-728EB80E7580}" type="slidenum">
              <a:rPr lang="en-US" smtClean="0"/>
              <a:t>‹#›</a:t>
            </a:fld>
            <a:endParaRPr lang="en-US"/>
          </a:p>
        </p:txBody>
      </p:sp>
    </p:spTree>
    <p:extLst>
      <p:ext uri="{BB962C8B-B14F-4D97-AF65-F5344CB8AC3E}">
        <p14:creationId xmlns:p14="http://schemas.microsoft.com/office/powerpoint/2010/main" val="10445374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AD13407C-A7B6-4D15-9768-2897F24B3FDD}" type="datetimeFigureOut">
              <a:rPr lang="en-US" smtClean="0">
                <a:solidFill>
                  <a:srgbClr val="FFFFFF"/>
                </a:solidFill>
              </a:rPr>
              <a:pPr/>
              <a:t>9/3/2013</a:t>
            </a:fld>
            <a:endParaRPr lang="en-US">
              <a:solidFill>
                <a:srgbClr val="FFFFFF"/>
              </a:solidFill>
            </a:endParaRPr>
          </a:p>
        </p:txBody>
      </p:sp>
      <p:sp>
        <p:nvSpPr>
          <p:cNvPr id="16" name="Slide Number Placeholder 15"/>
          <p:cNvSpPr>
            <a:spLocks noGrp="1"/>
          </p:cNvSpPr>
          <p:nvPr>
            <p:ph type="sldNum" sz="quarter" idx="11"/>
          </p:nvPr>
        </p:nvSpPr>
        <p:spPr/>
        <p:txBody>
          <a:bodyPr/>
          <a:lstStyle/>
          <a:p>
            <a:fld id="{1902B1C1-C8E6-45CD-83B7-FB0C8C794CE3}" type="slidenum">
              <a:rPr lang="en-US" smtClean="0">
                <a:solidFill>
                  <a:srgbClr val="FFFFFF"/>
                </a:solidFill>
              </a:rPr>
              <a:pPr/>
              <a:t>‹#›</a:t>
            </a:fld>
            <a:endParaRPr lang="en-US">
              <a:solidFill>
                <a:srgbClr val="FFFFFF"/>
              </a:solidFill>
            </a:endParaRPr>
          </a:p>
        </p:txBody>
      </p:sp>
      <p:sp>
        <p:nvSpPr>
          <p:cNvPr id="17" name="Footer Placeholder 16"/>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2070447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AD13407C-A7B6-4D15-9768-2897F24B3FDD}" type="datetimeFigureOut">
              <a:rPr lang="en-US" smtClean="0">
                <a:solidFill>
                  <a:srgbClr val="FFFFFF"/>
                </a:solidFill>
              </a:rPr>
              <a:pPr/>
              <a:t>9/3/2013</a:t>
            </a:fld>
            <a:endParaRPr lang="en-US">
              <a:solidFill>
                <a:srgbClr val="FFFFFF"/>
              </a:solidFill>
            </a:endParaRPr>
          </a:p>
        </p:txBody>
      </p:sp>
      <p:sp>
        <p:nvSpPr>
          <p:cNvPr id="8" name="Slide Number Placeholder 7"/>
          <p:cNvSpPr>
            <a:spLocks noGrp="1"/>
          </p:cNvSpPr>
          <p:nvPr>
            <p:ph type="sldNum" sz="quarter" idx="11"/>
          </p:nvPr>
        </p:nvSpPr>
        <p:spPr/>
        <p:txBody>
          <a:bodyPr/>
          <a:lstStyle/>
          <a:p>
            <a:fld id="{1902B1C1-C8E6-45CD-83B7-FB0C8C794CE3}"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12"/>
          </p:nvPr>
        </p:nvSpPr>
        <p:spPr/>
        <p:txBody>
          <a:bodyPr/>
          <a:lstStyle/>
          <a:p>
            <a:endParaRPr lang="en-US">
              <a:solidFill>
                <a:srgbClr val="FFFFFF"/>
              </a:solidFill>
            </a:endParaRPr>
          </a:p>
        </p:txBody>
      </p:sp>
    </p:spTree>
    <p:extLst>
      <p:ext uri="{BB962C8B-B14F-4D97-AF65-F5344CB8AC3E}">
        <p14:creationId xmlns:p14="http://schemas.microsoft.com/office/powerpoint/2010/main" val="16793548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AD13407C-A7B6-4D15-9768-2897F24B3FDD}" type="datetimeFigureOut">
              <a:rPr lang="en-US" smtClean="0">
                <a:solidFill>
                  <a:srgbClr val="FFFFFF"/>
                </a:solidFill>
              </a:rPr>
              <a:pPr/>
              <a:t>9/3/2013</a:t>
            </a:fld>
            <a:endParaRPr lang="en-US">
              <a:solidFill>
                <a:srgbClr val="FFFFFF"/>
              </a:solidFill>
            </a:endParaRPr>
          </a:p>
        </p:txBody>
      </p:sp>
      <p:sp>
        <p:nvSpPr>
          <p:cNvPr id="19" name="Slide Number Placeholder 18"/>
          <p:cNvSpPr>
            <a:spLocks noGrp="1"/>
          </p:cNvSpPr>
          <p:nvPr>
            <p:ph type="sldNum" sz="quarter" idx="16"/>
          </p:nvPr>
        </p:nvSpPr>
        <p:spPr/>
        <p:txBody>
          <a:bodyPr/>
          <a:lstStyle/>
          <a:p>
            <a:fld id="{1902B1C1-C8E6-45CD-83B7-FB0C8C794CE3}" type="slidenum">
              <a:rPr lang="en-US" smtClean="0">
                <a:solidFill>
                  <a:srgbClr val="FFFFFF"/>
                </a:solidFill>
              </a:rPr>
              <a:pPr/>
              <a:t>‹#›</a:t>
            </a:fld>
            <a:endParaRPr lang="en-US">
              <a:solidFill>
                <a:srgbClr val="FFFFFF"/>
              </a:solidFill>
            </a:endParaRPr>
          </a:p>
        </p:txBody>
      </p:sp>
      <p:sp>
        <p:nvSpPr>
          <p:cNvPr id="23" name="Footer Placeholder 22"/>
          <p:cNvSpPr>
            <a:spLocks noGrp="1"/>
          </p:cNvSpPr>
          <p:nvPr>
            <p:ph type="ftr" sz="quarter" idx="17"/>
          </p:nvPr>
        </p:nvSpPr>
        <p:spPr/>
        <p:txBody>
          <a:bodyPr/>
          <a:lstStyle/>
          <a:p>
            <a:endParaRPr lang="en-US">
              <a:solidFill>
                <a:srgbClr val="FFFFFF"/>
              </a:solidFill>
            </a:endParaRPr>
          </a:p>
        </p:txBody>
      </p:sp>
    </p:spTree>
    <p:extLst>
      <p:ext uri="{BB962C8B-B14F-4D97-AF65-F5344CB8AC3E}">
        <p14:creationId xmlns:p14="http://schemas.microsoft.com/office/powerpoint/2010/main" val="20921665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AD13407C-A7B6-4D15-9768-2897F24B3FDD}" type="datetimeFigureOut">
              <a:rPr lang="en-US" smtClean="0">
                <a:solidFill>
                  <a:srgbClr val="FFFFFF"/>
                </a:solidFill>
              </a:rPr>
              <a:pPr/>
              <a:t>9/3/2013</a:t>
            </a:fld>
            <a:endParaRPr lang="en-US">
              <a:solidFill>
                <a:srgbClr val="FFFFFF"/>
              </a:solidFill>
            </a:endParaRPr>
          </a:p>
        </p:txBody>
      </p:sp>
      <p:sp>
        <p:nvSpPr>
          <p:cNvPr id="14" name="Slide Number Placeholder 13"/>
          <p:cNvSpPr>
            <a:spLocks noGrp="1"/>
          </p:cNvSpPr>
          <p:nvPr>
            <p:ph type="sldNum" sz="quarter" idx="15"/>
          </p:nvPr>
        </p:nvSpPr>
        <p:spPr>
          <a:xfrm>
            <a:off x="4038600" y="6172200"/>
            <a:ext cx="1066800" cy="304800"/>
          </a:xfrm>
        </p:spPr>
        <p:txBody>
          <a:bodyPr/>
          <a:lstStyle/>
          <a:p>
            <a:fld id="{1902B1C1-C8E6-45CD-83B7-FB0C8C794CE3}" type="slidenum">
              <a:rPr lang="en-US" smtClean="0">
                <a:solidFill>
                  <a:srgbClr val="FFFFFF"/>
                </a:solidFill>
              </a:rPr>
              <a:pPr/>
              <a:t>‹#›</a:t>
            </a:fld>
            <a:endParaRPr lang="en-US">
              <a:solidFill>
                <a:srgbClr val="FFFFFF"/>
              </a:solidFill>
            </a:endParaRPr>
          </a:p>
        </p:txBody>
      </p:sp>
      <p:sp>
        <p:nvSpPr>
          <p:cNvPr id="15" name="Footer Placeholder 14"/>
          <p:cNvSpPr>
            <a:spLocks noGrp="1"/>
          </p:cNvSpPr>
          <p:nvPr>
            <p:ph type="ftr" sz="quarter" idx="16"/>
          </p:nvPr>
        </p:nvSpPr>
        <p:spPr>
          <a:xfrm>
            <a:off x="1447800" y="6486525"/>
            <a:ext cx="6248400" cy="292100"/>
          </a:xfrm>
        </p:spPr>
        <p:txBody>
          <a:bodyPr/>
          <a:lstStyle/>
          <a:p>
            <a:endParaRPr lang="en-US">
              <a:solidFill>
                <a:srgbClr val="FFFFFF"/>
              </a:solidFill>
            </a:endParaRPr>
          </a:p>
        </p:txBody>
      </p:sp>
    </p:spTree>
    <p:extLst>
      <p:ext uri="{BB962C8B-B14F-4D97-AF65-F5344CB8AC3E}">
        <p14:creationId xmlns:p14="http://schemas.microsoft.com/office/powerpoint/2010/main" val="25152020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13407C-A7B6-4D15-9768-2897F24B3FDD}" type="datetimeFigureOut">
              <a:rPr lang="en-US" smtClean="0">
                <a:solidFill>
                  <a:srgbClr val="FFFFFF"/>
                </a:solidFill>
              </a:rPr>
              <a:pPr/>
              <a:t>9/3/2013</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1902B1C1-C8E6-45CD-83B7-FB0C8C794CE3}"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71121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13407C-A7B6-4D15-9768-2897F24B3FDD}" type="datetimeFigureOut">
              <a:rPr lang="en-US" smtClean="0">
                <a:solidFill>
                  <a:srgbClr val="FFFFFF"/>
                </a:solidFill>
              </a:rPr>
              <a:pPr/>
              <a:t>9/3/2013</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1902B1C1-C8E6-45CD-83B7-FB0C8C794CE3}" type="slidenum">
              <a:rPr lang="en-US" smtClean="0">
                <a:solidFill>
                  <a:srgbClr val="FFFFFF"/>
                </a:solidFill>
              </a:rPr>
              <a:pPr/>
              <a:t>‹#›</a:t>
            </a:fld>
            <a:endParaRPr lang="en-US">
              <a:solidFill>
                <a:srgbClr val="FFFFFF"/>
              </a:solidFill>
            </a:endParaRPr>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extLst>
      <p:ext uri="{BB962C8B-B14F-4D97-AF65-F5344CB8AC3E}">
        <p14:creationId xmlns:p14="http://schemas.microsoft.com/office/powerpoint/2010/main" val="1442098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6C10200F-6721-46FC-A2D2-BB1FDF77B9AF}" type="datetimeFigureOut">
              <a:rPr lang="en-US" smtClean="0">
                <a:solidFill>
                  <a:srgbClr val="FFFFFF">
                    <a:alpha val="65000"/>
                  </a:srgbClr>
                </a:solidFill>
              </a:rPr>
              <a:pPr/>
              <a:t>9/3/2013</a:t>
            </a:fld>
            <a:endParaRPr lang="en-US">
              <a:solidFill>
                <a:srgbClr val="FFFFFF">
                  <a:alpha val="65000"/>
                </a:srgbClr>
              </a:solidFill>
            </a:endParaRPr>
          </a:p>
        </p:txBody>
      </p:sp>
      <p:sp>
        <p:nvSpPr>
          <p:cNvPr id="23" name="Slide Number Placeholder 22"/>
          <p:cNvSpPr>
            <a:spLocks noGrp="1"/>
          </p:cNvSpPr>
          <p:nvPr>
            <p:ph type="sldNum" sz="quarter" idx="11"/>
          </p:nvPr>
        </p:nvSpPr>
        <p:spPr/>
        <p:txBody>
          <a:bodyPr/>
          <a:lstStyle/>
          <a:p>
            <a:fld id="{CC817780-5F6F-4584-9ADF-C8229AD9063D}" type="slidenum">
              <a:rPr lang="en-US" smtClean="0">
                <a:solidFill>
                  <a:srgbClr val="FFFFFF">
                    <a:alpha val="65000"/>
                  </a:srgbClr>
                </a:solidFill>
              </a:rPr>
              <a:pPr/>
              <a:t>‹#›</a:t>
            </a:fld>
            <a:endParaRPr lang="en-US">
              <a:solidFill>
                <a:srgbClr val="FFFFFF">
                  <a:alpha val="65000"/>
                </a:srgbClr>
              </a:solidFill>
            </a:endParaRPr>
          </a:p>
        </p:txBody>
      </p:sp>
      <p:sp>
        <p:nvSpPr>
          <p:cNvPr id="24" name="Footer Placeholder 23"/>
          <p:cNvSpPr>
            <a:spLocks noGrp="1"/>
          </p:cNvSpPr>
          <p:nvPr>
            <p:ph type="ftr" sz="quarter" idx="12"/>
          </p:nvPr>
        </p:nvSpPr>
        <p:spPr/>
        <p:txBody>
          <a:bodyPr/>
          <a:lstStyle/>
          <a:p>
            <a:endParaRPr lang="en-US">
              <a:solidFill>
                <a:srgbClr val="FFFFFF">
                  <a:alpha val="65000"/>
                </a:srgbClr>
              </a:solidFill>
            </a:endParaRPr>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extLst>
      <p:ext uri="{BB962C8B-B14F-4D97-AF65-F5344CB8AC3E}">
        <p14:creationId xmlns:p14="http://schemas.microsoft.com/office/powerpoint/2010/main" val="33555803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6C10200F-6721-46FC-A2D2-BB1FDF77B9AF}" type="datetimeFigureOut">
              <a:rPr lang="en-US" smtClean="0">
                <a:solidFill>
                  <a:srgbClr val="FFFFFF">
                    <a:alpha val="65000"/>
                  </a:srgbClr>
                </a:solidFill>
              </a:rPr>
              <a:pPr/>
              <a:t>9/3/2013</a:t>
            </a:fld>
            <a:endParaRPr lang="en-US">
              <a:solidFill>
                <a:srgbClr val="FFFFFF">
                  <a:alpha val="65000"/>
                </a:srgbClr>
              </a:solidFill>
            </a:endParaRPr>
          </a:p>
        </p:txBody>
      </p:sp>
      <p:sp>
        <p:nvSpPr>
          <p:cNvPr id="19" name="Slide Number Placeholder 18"/>
          <p:cNvSpPr>
            <a:spLocks noGrp="1"/>
          </p:cNvSpPr>
          <p:nvPr>
            <p:ph type="sldNum" sz="quarter" idx="15"/>
          </p:nvPr>
        </p:nvSpPr>
        <p:spPr/>
        <p:txBody>
          <a:bodyPr/>
          <a:lstStyle/>
          <a:p>
            <a:fld id="{CC817780-5F6F-4584-9ADF-C8229AD9063D}"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en-US">
              <a:solidFill>
                <a:srgbClr val="FFFFFF">
                  <a:alpha val="65000"/>
                </a:srgbClr>
              </a:solidFill>
            </a:endParaRPr>
          </a:p>
        </p:txBody>
      </p:sp>
      <p:sp>
        <p:nvSpPr>
          <p:cNvPr id="8" name="Title 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1711257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6C10200F-6721-46FC-A2D2-BB1FDF77B9AF}" type="datetimeFigureOut">
              <a:rPr lang="en-US" smtClean="0">
                <a:solidFill>
                  <a:srgbClr val="FFFFFF">
                    <a:alpha val="65000"/>
                  </a:srgbClr>
                </a:solidFill>
              </a:rPr>
              <a:pPr/>
              <a:t>9/3/2013</a:t>
            </a:fld>
            <a:endParaRPr lang="en-US">
              <a:solidFill>
                <a:srgbClr val="FFFFFF">
                  <a:alpha val="65000"/>
                </a:srgbClr>
              </a:solidFill>
            </a:endParaRPr>
          </a:p>
        </p:txBody>
      </p:sp>
      <p:sp>
        <p:nvSpPr>
          <p:cNvPr id="20" name="Slide Number Placeholder 19"/>
          <p:cNvSpPr>
            <a:spLocks noGrp="1"/>
          </p:cNvSpPr>
          <p:nvPr>
            <p:ph type="sldNum" sz="quarter" idx="11"/>
          </p:nvPr>
        </p:nvSpPr>
        <p:spPr/>
        <p:txBody>
          <a:bodyPr/>
          <a:lstStyle/>
          <a:p>
            <a:fld id="{CC817780-5F6F-4584-9ADF-C8229AD9063D}"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2"/>
          </p:nvPr>
        </p:nvSpPr>
        <p:spPr/>
        <p:txBody>
          <a:bodyPr/>
          <a:lstStyle/>
          <a:p>
            <a:endParaRPr lang="en-US">
              <a:solidFill>
                <a:srgbClr val="FFFFFF">
                  <a:alpha val="65000"/>
                </a:srgbClr>
              </a:solidFill>
            </a:endParaRPr>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extLst>
      <p:ext uri="{BB962C8B-B14F-4D97-AF65-F5344CB8AC3E}">
        <p14:creationId xmlns:p14="http://schemas.microsoft.com/office/powerpoint/2010/main" val="34173257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6C10200F-6721-46FC-A2D2-BB1FDF77B9AF}" type="datetimeFigureOut">
              <a:rPr lang="en-US" smtClean="0">
                <a:solidFill>
                  <a:srgbClr val="FFFFFF">
                    <a:alpha val="65000"/>
                  </a:srgbClr>
                </a:solidFill>
              </a:rPr>
              <a:pPr/>
              <a:t>9/3/2013</a:t>
            </a:fld>
            <a:endParaRPr lang="en-US">
              <a:solidFill>
                <a:srgbClr val="FFFFFF">
                  <a:alpha val="65000"/>
                </a:srgbClr>
              </a:solidFill>
            </a:endParaRPr>
          </a:p>
        </p:txBody>
      </p:sp>
      <p:sp>
        <p:nvSpPr>
          <p:cNvPr id="25" name="Slide Number Placeholder 24"/>
          <p:cNvSpPr>
            <a:spLocks noGrp="1"/>
          </p:cNvSpPr>
          <p:nvPr>
            <p:ph type="sldNum" sz="quarter" idx="16"/>
          </p:nvPr>
        </p:nvSpPr>
        <p:spPr/>
        <p:txBody>
          <a:bodyPr/>
          <a:lstStyle/>
          <a:p>
            <a:fld id="{CC817780-5F6F-4584-9ADF-C8229AD9063D}" type="slidenum">
              <a:rPr lang="en-US" smtClean="0">
                <a:solidFill>
                  <a:srgbClr val="FFFFFF">
                    <a:alpha val="65000"/>
                  </a:srgbClr>
                </a:solidFill>
              </a:rPr>
              <a:pPr/>
              <a:t>‹#›</a:t>
            </a:fld>
            <a:endParaRPr lang="en-US">
              <a:solidFill>
                <a:srgbClr val="FFFFFF">
                  <a:alpha val="65000"/>
                </a:srgbClr>
              </a:solidFill>
            </a:endParaRPr>
          </a:p>
        </p:txBody>
      </p:sp>
      <p:sp>
        <p:nvSpPr>
          <p:cNvPr id="26" name="Footer Placeholder 25"/>
          <p:cNvSpPr>
            <a:spLocks noGrp="1"/>
          </p:cNvSpPr>
          <p:nvPr>
            <p:ph type="ftr" sz="quarter" idx="17"/>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344422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A7B503-A89B-4633-896C-21A56E058CB3}" type="datetimeFigureOut">
              <a:rPr lang="en-US" smtClean="0"/>
              <a:t>9/3/2013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F4A721-B576-4D8D-B0E7-728EB80E7580}" type="slidenum">
              <a:rPr lang="en-US" smtClean="0"/>
              <a:t>‹#›</a:t>
            </a:fld>
            <a:endParaRPr lang="en-US"/>
          </a:p>
        </p:txBody>
      </p:sp>
    </p:spTree>
    <p:extLst>
      <p:ext uri="{BB962C8B-B14F-4D97-AF65-F5344CB8AC3E}">
        <p14:creationId xmlns:p14="http://schemas.microsoft.com/office/powerpoint/2010/main" val="3222060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6C10200F-6721-46FC-A2D2-BB1FDF77B9AF}" type="datetimeFigureOut">
              <a:rPr lang="en-US" smtClean="0">
                <a:solidFill>
                  <a:srgbClr val="FFFFFF">
                    <a:alpha val="65000"/>
                  </a:srgbClr>
                </a:solidFill>
              </a:rPr>
              <a:pPr/>
              <a:t>9/3/2013</a:t>
            </a:fld>
            <a:endParaRPr lang="en-US">
              <a:solidFill>
                <a:srgbClr val="FFFFFF">
                  <a:alpha val="65000"/>
                </a:srgbClr>
              </a:solidFill>
            </a:endParaRPr>
          </a:p>
        </p:txBody>
      </p:sp>
      <p:sp>
        <p:nvSpPr>
          <p:cNvPr id="24" name="Slide Number Placeholder 23"/>
          <p:cNvSpPr>
            <a:spLocks noGrp="1"/>
          </p:cNvSpPr>
          <p:nvPr>
            <p:ph type="sldNum" sz="quarter" idx="17"/>
          </p:nvPr>
        </p:nvSpPr>
        <p:spPr/>
        <p:txBody>
          <a:bodyPr/>
          <a:lstStyle/>
          <a:p>
            <a:fld id="{CC817780-5F6F-4584-9ADF-C8229AD9063D}" type="slidenum">
              <a:rPr lang="en-US" smtClean="0">
                <a:solidFill>
                  <a:srgbClr val="FFFFFF">
                    <a:alpha val="65000"/>
                  </a:srgbClr>
                </a:solidFill>
              </a:rPr>
              <a:pPr/>
              <a:t>‹#›</a:t>
            </a:fld>
            <a:endParaRPr lang="en-US">
              <a:solidFill>
                <a:srgbClr val="FFFFFF">
                  <a:alpha val="65000"/>
                </a:srgbClr>
              </a:solidFill>
            </a:endParaRPr>
          </a:p>
        </p:txBody>
      </p:sp>
      <p:sp>
        <p:nvSpPr>
          <p:cNvPr id="29" name="Footer Placeholder 28"/>
          <p:cNvSpPr>
            <a:spLocks noGrp="1"/>
          </p:cNvSpPr>
          <p:nvPr>
            <p:ph type="ftr" sz="quarter" idx="18"/>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2135940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Date Placeholder 10"/>
          <p:cNvSpPr>
            <a:spLocks noGrp="1"/>
          </p:cNvSpPr>
          <p:nvPr>
            <p:ph type="dt" sz="half" idx="10"/>
          </p:nvPr>
        </p:nvSpPr>
        <p:spPr/>
        <p:txBody>
          <a:bodyPr/>
          <a:lstStyle/>
          <a:p>
            <a:fld id="{6C10200F-6721-46FC-A2D2-BB1FDF77B9AF}" type="datetimeFigureOut">
              <a:rPr lang="en-US" smtClean="0">
                <a:solidFill>
                  <a:srgbClr val="FFFFFF">
                    <a:alpha val="65000"/>
                  </a:srgbClr>
                </a:solidFill>
              </a:rPr>
              <a:pPr/>
              <a:t>9/3/2013</a:t>
            </a:fld>
            <a:endParaRPr lang="en-US">
              <a:solidFill>
                <a:srgbClr val="FFFFFF">
                  <a:alpha val="65000"/>
                </a:srgbClr>
              </a:solidFill>
            </a:endParaRPr>
          </a:p>
        </p:txBody>
      </p:sp>
      <p:sp>
        <p:nvSpPr>
          <p:cNvPr id="14" name="Slide Number Placeholder 13"/>
          <p:cNvSpPr>
            <a:spLocks noGrp="1"/>
          </p:cNvSpPr>
          <p:nvPr>
            <p:ph type="sldNum" sz="quarter" idx="11"/>
          </p:nvPr>
        </p:nvSpPr>
        <p:spPr/>
        <p:txBody>
          <a:bodyPr/>
          <a:lstStyle/>
          <a:p>
            <a:fld id="{CC817780-5F6F-4584-9ADF-C8229AD9063D}" type="slidenum">
              <a:rPr lang="en-US" smtClean="0">
                <a:solidFill>
                  <a:srgbClr val="FFFFFF">
                    <a:alpha val="65000"/>
                  </a:srgbClr>
                </a:solidFill>
              </a:rPr>
              <a:pPr/>
              <a:t>‹#›</a:t>
            </a:fld>
            <a:endParaRPr lang="en-US">
              <a:solidFill>
                <a:srgbClr val="FFFFFF">
                  <a:alpha val="65000"/>
                </a:srgbClr>
              </a:solidFill>
            </a:endParaRPr>
          </a:p>
        </p:txBody>
      </p:sp>
      <p:sp>
        <p:nvSpPr>
          <p:cNvPr id="18" name="Footer Placeholder 17"/>
          <p:cNvSpPr>
            <a:spLocks noGrp="1"/>
          </p:cNvSpPr>
          <p:nvPr>
            <p:ph type="ftr" sz="quarter" idx="12"/>
          </p:nvPr>
        </p:nvSpPr>
        <p:spPr/>
        <p:txBody>
          <a:bodyPr/>
          <a:lstStyle/>
          <a:p>
            <a:endParaRPr lang="en-US">
              <a:solidFill>
                <a:srgbClr val="FFFFFF">
                  <a:alpha val="65000"/>
                </a:srgbClr>
              </a:solidFill>
            </a:endParaRPr>
          </a:p>
        </p:txBody>
      </p:sp>
      <p:sp>
        <p:nvSpPr>
          <p:cNvPr id="15" name="Title 1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631928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Date Placeholder 6"/>
          <p:cNvSpPr>
            <a:spLocks noGrp="1"/>
          </p:cNvSpPr>
          <p:nvPr>
            <p:ph type="dt" sz="half" idx="10"/>
          </p:nvPr>
        </p:nvSpPr>
        <p:spPr/>
        <p:txBody>
          <a:bodyPr/>
          <a:lstStyle/>
          <a:p>
            <a:fld id="{6C10200F-6721-46FC-A2D2-BB1FDF77B9AF}" type="datetimeFigureOut">
              <a:rPr lang="en-US" smtClean="0">
                <a:solidFill>
                  <a:srgbClr val="FFFFFF">
                    <a:alpha val="65000"/>
                  </a:srgbClr>
                </a:solidFill>
              </a:rPr>
              <a:pPr/>
              <a:t>9/3/2013</a:t>
            </a:fld>
            <a:endParaRPr lang="en-US">
              <a:solidFill>
                <a:srgbClr val="FFFFFF">
                  <a:alpha val="65000"/>
                </a:srgbClr>
              </a:solidFill>
            </a:endParaRPr>
          </a:p>
        </p:txBody>
      </p:sp>
      <p:sp>
        <p:nvSpPr>
          <p:cNvPr id="12" name="Slide Number Placeholder 11"/>
          <p:cNvSpPr>
            <a:spLocks noGrp="1"/>
          </p:cNvSpPr>
          <p:nvPr>
            <p:ph type="sldNum" sz="quarter" idx="11"/>
          </p:nvPr>
        </p:nvSpPr>
        <p:spPr/>
        <p:txBody>
          <a:bodyPr/>
          <a:lstStyle/>
          <a:p>
            <a:fld id="{CC817780-5F6F-4584-9ADF-C8229AD9063D}" type="slidenum">
              <a:rPr lang="en-US" smtClean="0">
                <a:solidFill>
                  <a:srgbClr val="FFFFFF">
                    <a:alpha val="65000"/>
                  </a:srgbClr>
                </a:solidFill>
              </a:rPr>
              <a:pPr/>
              <a:t>‹#›</a:t>
            </a:fld>
            <a:endParaRPr lang="en-US">
              <a:solidFill>
                <a:srgbClr val="FFFFFF">
                  <a:alpha val="65000"/>
                </a:srgbClr>
              </a:solidFill>
            </a:endParaRPr>
          </a:p>
        </p:txBody>
      </p:sp>
      <p:sp>
        <p:nvSpPr>
          <p:cNvPr id="13" name="Footer Placeholder 12"/>
          <p:cNvSpPr>
            <a:spLocks noGrp="1"/>
          </p:cNvSpPr>
          <p:nvPr>
            <p:ph type="ftr" sz="quarter" idx="12"/>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8969098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6C10200F-6721-46FC-A2D2-BB1FDF77B9AF}" type="datetimeFigureOut">
              <a:rPr lang="en-US" smtClean="0">
                <a:solidFill>
                  <a:srgbClr val="FFFFFF">
                    <a:alpha val="65000"/>
                  </a:srgbClr>
                </a:solidFill>
              </a:rPr>
              <a:pPr/>
              <a:t>9/3/2013</a:t>
            </a:fld>
            <a:endParaRPr lang="en-US">
              <a:solidFill>
                <a:srgbClr val="FFFFFF">
                  <a:alpha val="65000"/>
                </a:srgbClr>
              </a:solidFill>
            </a:endParaRPr>
          </a:p>
        </p:txBody>
      </p:sp>
      <p:sp>
        <p:nvSpPr>
          <p:cNvPr id="18" name="Slide Number Placeholder 17"/>
          <p:cNvSpPr>
            <a:spLocks noGrp="1"/>
          </p:cNvSpPr>
          <p:nvPr>
            <p:ph type="sldNum" sz="quarter" idx="16"/>
          </p:nvPr>
        </p:nvSpPr>
        <p:spPr/>
        <p:txBody>
          <a:bodyPr/>
          <a:lstStyle/>
          <a:p>
            <a:fld id="{CC817780-5F6F-4584-9ADF-C8229AD9063D}" type="slidenum">
              <a:rPr lang="en-US" smtClean="0">
                <a:solidFill>
                  <a:srgbClr val="FFFFFF">
                    <a:alpha val="65000"/>
                  </a:srgbClr>
                </a:solidFill>
              </a:rPr>
              <a:pPr/>
              <a:t>‹#›</a:t>
            </a:fld>
            <a:endParaRPr lang="en-US">
              <a:solidFill>
                <a:srgbClr val="FFFFFF">
                  <a:alpha val="65000"/>
                </a:srgbClr>
              </a:solidFill>
            </a:endParaRPr>
          </a:p>
        </p:txBody>
      </p:sp>
      <p:sp>
        <p:nvSpPr>
          <p:cNvPr id="20" name="Footer Placeholder 19"/>
          <p:cNvSpPr>
            <a:spLocks noGrp="1"/>
          </p:cNvSpPr>
          <p:nvPr>
            <p:ph type="ftr" sz="quarter" idx="17"/>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16119343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6C10200F-6721-46FC-A2D2-BB1FDF77B9AF}" type="datetimeFigureOut">
              <a:rPr lang="en-US" smtClean="0">
                <a:solidFill>
                  <a:srgbClr val="FFFFFF">
                    <a:alpha val="65000"/>
                  </a:srgbClr>
                </a:solidFill>
              </a:rPr>
              <a:pPr/>
              <a:t>9/3/2013</a:t>
            </a:fld>
            <a:endParaRPr lang="en-US">
              <a:solidFill>
                <a:srgbClr val="FFFFFF">
                  <a:alpha val="65000"/>
                </a:srgbClr>
              </a:solidFill>
            </a:endParaRPr>
          </a:p>
        </p:txBody>
      </p:sp>
      <p:sp>
        <p:nvSpPr>
          <p:cNvPr id="20" name="Slide Number Placeholder 19"/>
          <p:cNvSpPr>
            <a:spLocks noGrp="1"/>
          </p:cNvSpPr>
          <p:nvPr>
            <p:ph type="sldNum" sz="quarter" idx="15"/>
          </p:nvPr>
        </p:nvSpPr>
        <p:spPr/>
        <p:txBody>
          <a:bodyPr/>
          <a:lstStyle/>
          <a:p>
            <a:fld id="{CC817780-5F6F-4584-9ADF-C8229AD9063D}" type="slidenum">
              <a:rPr lang="en-US" smtClean="0">
                <a:solidFill>
                  <a:srgbClr val="FFFFFF">
                    <a:alpha val="65000"/>
                  </a:srgbClr>
                </a:solidFill>
              </a:rPr>
              <a:pPr/>
              <a:t>‹#›</a:t>
            </a:fld>
            <a:endParaRPr lang="en-US">
              <a:solidFill>
                <a:srgbClr val="FFFFFF">
                  <a:alpha val="65000"/>
                </a:srgbClr>
              </a:solidFill>
            </a:endParaRPr>
          </a:p>
        </p:txBody>
      </p:sp>
      <p:sp>
        <p:nvSpPr>
          <p:cNvPr id="21" name="Footer Placeholder 20"/>
          <p:cNvSpPr>
            <a:spLocks noGrp="1"/>
          </p:cNvSpPr>
          <p:nvPr>
            <p:ph type="ftr" sz="quarter" idx="16"/>
          </p:nvPr>
        </p:nvSpPr>
        <p:spPr/>
        <p:txBody>
          <a:bodyPr/>
          <a:lstStyle/>
          <a:p>
            <a:endParaRPr lang="en-US">
              <a:solidFill>
                <a:srgbClr val="FFFFFF">
                  <a:alpha val="65000"/>
                </a:srgbClr>
              </a:solidFill>
            </a:endParaRPr>
          </a:p>
        </p:txBody>
      </p:sp>
    </p:spTree>
    <p:extLst>
      <p:ext uri="{BB962C8B-B14F-4D97-AF65-F5344CB8AC3E}">
        <p14:creationId xmlns:p14="http://schemas.microsoft.com/office/powerpoint/2010/main" val="16282542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10200F-6721-46FC-A2D2-BB1FDF77B9AF}" type="datetimeFigureOut">
              <a:rPr lang="en-US" smtClean="0">
                <a:solidFill>
                  <a:srgbClr val="FFFFFF">
                    <a:alpha val="65000"/>
                  </a:srgbClr>
                </a:solidFill>
              </a:rPr>
              <a:pPr/>
              <a:t>9/3/2013</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CC817780-5F6F-4584-9ADF-C8229AD9063D}"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36382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10200F-6721-46FC-A2D2-BB1FDF77B9AF}" type="datetimeFigureOut">
              <a:rPr lang="en-US" smtClean="0">
                <a:solidFill>
                  <a:srgbClr val="FFFFFF">
                    <a:alpha val="65000"/>
                  </a:srgbClr>
                </a:solidFill>
              </a:rPr>
              <a:pPr/>
              <a:t>9/3/2013</a:t>
            </a:fld>
            <a:endParaRPr lang="en-US">
              <a:solidFill>
                <a:srgbClr val="FFFFFF">
                  <a:alpha val="65000"/>
                </a:srgbClr>
              </a:solidFill>
            </a:endParaRPr>
          </a:p>
        </p:txBody>
      </p:sp>
      <p:sp>
        <p:nvSpPr>
          <p:cNvPr id="5" name="Footer Placeholder 4"/>
          <p:cNvSpPr>
            <a:spLocks noGrp="1"/>
          </p:cNvSpPr>
          <p:nvPr>
            <p:ph type="ftr" sz="quarter" idx="11"/>
          </p:nvPr>
        </p:nvSpPr>
        <p:spPr/>
        <p:txBody>
          <a:bodyPr/>
          <a:lstStyle/>
          <a:p>
            <a:endParaRPr lang="en-US">
              <a:solidFill>
                <a:srgbClr val="FFFFFF">
                  <a:alpha val="65000"/>
                </a:srgbClr>
              </a:solidFill>
            </a:endParaRPr>
          </a:p>
        </p:txBody>
      </p:sp>
      <p:sp>
        <p:nvSpPr>
          <p:cNvPr id="6" name="Slide Number Placeholder 5"/>
          <p:cNvSpPr>
            <a:spLocks noGrp="1"/>
          </p:cNvSpPr>
          <p:nvPr>
            <p:ph type="sldNum" sz="quarter" idx="12"/>
          </p:nvPr>
        </p:nvSpPr>
        <p:spPr/>
        <p:txBody>
          <a:bodyPr/>
          <a:lstStyle/>
          <a:p>
            <a:fld id="{CC817780-5F6F-4584-9ADF-C8229AD9063D}"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38642499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en-US" smtClean="0"/>
              <a:t>Click to edit Master title style</a:t>
            </a:r>
            <a:endParaRPr lang="en-US" dirty="0"/>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white"/>
        <p:txBody>
          <a:bodyPr/>
          <a:lstStyle/>
          <a:p>
            <a:fld id="{8069FF58-AF4D-4D47-B563-79810A5CD7BF}"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5" name="Footer Placeholder 4"/>
          <p:cNvSpPr>
            <a:spLocks noGrp="1"/>
          </p:cNvSpPr>
          <p:nvPr>
            <p:ph type="ftr" sz="quarter" idx="11"/>
          </p:nvPr>
        </p:nvSpPr>
        <p:spPr bwMode="white"/>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03DB2B40-33E3-4AA7-A4FB-B0A16AAF4D53}"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34982099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69FF58-AF4D-4D47-B563-79810A5CD7BF}"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03DB2B40-33E3-4AA7-A4FB-B0A16AAF4D53}" type="slidenum">
              <a:rPr lang="en-US" smtClean="0">
                <a:solidFill>
                  <a:srgbClr val="9E8E5C">
                    <a:lumMod val="60000"/>
                    <a:lumOff val="40000"/>
                  </a:srgbClr>
                </a:solidFill>
              </a:rPr>
              <a:pPr/>
              <a:t>‹#›</a:t>
            </a:fld>
            <a:endParaRPr lang="en-US">
              <a:solidFill>
                <a:srgbClr val="9E8E5C">
                  <a:lumMod val="60000"/>
                  <a:lumOff val="40000"/>
                </a:srgbClr>
              </a:solidFill>
            </a:endParaRPr>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28049824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069FF58-AF4D-4D47-B563-79810A5CD7BF}"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03DB2B40-33E3-4AA7-A4FB-B0A16AAF4D53}" type="slidenum">
              <a:rPr lang="en-US" smtClean="0">
                <a:solidFill>
                  <a:srgbClr val="9E8E5C">
                    <a:lumMod val="60000"/>
                    <a:lumOff val="40000"/>
                  </a:srgbClr>
                </a:solidFill>
              </a:rPr>
              <a:pPr/>
              <a:t>‹#›</a:t>
            </a:fld>
            <a:endParaRPr lang="en-US">
              <a:solidFill>
                <a:srgbClr val="9E8E5C">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8" name="Picture 7"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2684462"/>
            <a:ext cx="9144000" cy="932688"/>
          </a:xfrm>
          <a:prstGeom prst="rect">
            <a:avLst/>
          </a:prstGeom>
        </p:spPr>
      </p:pic>
    </p:spTree>
    <p:extLst>
      <p:ext uri="{BB962C8B-B14F-4D97-AF65-F5344CB8AC3E}">
        <p14:creationId xmlns:p14="http://schemas.microsoft.com/office/powerpoint/2010/main" val="711156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A7B503-A89B-4633-896C-21A56E058CB3}" type="datetimeFigureOut">
              <a:rPr lang="en-US" smtClean="0"/>
              <a:t>9/3/2013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F4A721-B576-4D8D-B0E7-728EB80E7580}" type="slidenum">
              <a:rPr lang="en-US" smtClean="0"/>
              <a:t>‹#›</a:t>
            </a:fld>
            <a:endParaRPr lang="en-US"/>
          </a:p>
        </p:txBody>
      </p:sp>
    </p:spTree>
    <p:extLst>
      <p:ext uri="{BB962C8B-B14F-4D97-AF65-F5344CB8AC3E}">
        <p14:creationId xmlns:p14="http://schemas.microsoft.com/office/powerpoint/2010/main" val="1402393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8069FF58-AF4D-4D47-B563-79810A5CD7BF}"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03DB2B40-33E3-4AA7-A4FB-B0A16AAF4D53}" type="slidenum">
              <a:rPr lang="en-US" smtClean="0">
                <a:solidFill>
                  <a:srgbClr val="9E8E5C">
                    <a:lumMod val="60000"/>
                    <a:lumOff val="40000"/>
                  </a:srgbClr>
                </a:solidFill>
              </a:rPr>
              <a:pPr/>
              <a:t>‹#›</a:t>
            </a:fld>
            <a:endParaRPr lang="en-US">
              <a:solidFill>
                <a:srgbClr val="9E8E5C">
                  <a:lumMod val="60000"/>
                  <a:lumOff val="40000"/>
                </a:srgbClr>
              </a:solidFill>
            </a:endParaRPr>
          </a:p>
        </p:txBody>
      </p:sp>
      <p:sp>
        <p:nvSpPr>
          <p:cNvPr id="12" name="Content Placeholder 11"/>
          <p:cNvSpPr>
            <a:spLocks noGrp="1"/>
          </p:cNvSpPr>
          <p:nvPr>
            <p:ph sz="quarter" idx="14"/>
          </p:nvPr>
        </p:nvSpPr>
        <p:spPr>
          <a:xfrm>
            <a:off x="4648200" y="2438400"/>
            <a:ext cx="3124200" cy="3124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2475450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a:clrChange>
              <a:clrFrom>
                <a:srgbClr val="000000">
                  <a:alpha val="0"/>
                </a:srgbClr>
              </a:clrFrom>
              <a:clrTo>
                <a:srgbClr val="000000">
                  <a:alpha val="0"/>
                </a:srgbClr>
              </a:clrTo>
            </a:clrChange>
            <a:lum bright="-14000"/>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069FF58-AF4D-4D47-B563-79810A5CD7BF}"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9E8E5C">
                  <a:lumMod val="60000"/>
                  <a:lumOff val="40000"/>
                </a:srgbClr>
              </a:solidFill>
            </a:endParaRPr>
          </a:p>
        </p:txBody>
      </p:sp>
      <p:sp>
        <p:nvSpPr>
          <p:cNvPr id="9" name="Slide Number Placeholder 8"/>
          <p:cNvSpPr>
            <a:spLocks noGrp="1"/>
          </p:cNvSpPr>
          <p:nvPr>
            <p:ph type="sldNum" sz="quarter" idx="12"/>
          </p:nvPr>
        </p:nvSpPr>
        <p:spPr/>
        <p:txBody>
          <a:bodyPr/>
          <a:lstStyle/>
          <a:p>
            <a:fld id="{03DB2B40-33E3-4AA7-A4FB-B0A16AAF4D53}"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2752799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69FF58-AF4D-4D47-B563-79810A5CD7BF}"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9E8E5C">
                  <a:lumMod val="60000"/>
                  <a:lumOff val="40000"/>
                </a:srgbClr>
              </a:solidFill>
            </a:endParaRPr>
          </a:p>
        </p:txBody>
      </p:sp>
      <p:sp>
        <p:nvSpPr>
          <p:cNvPr id="5" name="Slide Number Placeholder 4"/>
          <p:cNvSpPr>
            <a:spLocks noGrp="1"/>
          </p:cNvSpPr>
          <p:nvPr>
            <p:ph type="sldNum" sz="quarter" idx="12"/>
          </p:nvPr>
        </p:nvSpPr>
        <p:spPr/>
        <p:txBody>
          <a:bodyPr/>
          <a:lstStyle/>
          <a:p>
            <a:fld id="{03DB2B40-33E3-4AA7-A4FB-B0A16AAF4D53}" type="slidenum">
              <a:rPr lang="en-US" smtClean="0">
                <a:solidFill>
                  <a:srgbClr val="9E8E5C">
                    <a:lumMod val="60000"/>
                    <a:lumOff val="40000"/>
                  </a:srgbClr>
                </a:solidFill>
              </a:rPr>
              <a:pPr/>
              <a:t>‹#›</a:t>
            </a:fld>
            <a:endParaRPr lang="en-US">
              <a:solidFill>
                <a:srgbClr val="9E8E5C">
                  <a:lumMod val="60000"/>
                  <a:lumOff val="40000"/>
                </a:srgbClr>
              </a:solidFill>
            </a:endParaRPr>
          </a:p>
        </p:txBody>
      </p:sp>
      <p:pic>
        <p:nvPicPr>
          <p:cNvPr id="7" name="Picture 6" descr="flourish2.png"/>
          <p:cNvPicPr>
            <a:picLocks noChangeAspect="1"/>
          </p:cNvPicPr>
          <p:nvPr/>
        </p:nvPicPr>
        <p:blipFill>
          <a:blip r:embed="rId2">
            <a:duotone>
              <a:prstClr val="black"/>
              <a:schemeClr val="tx2">
                <a:tint val="45000"/>
                <a:satMod val="400000"/>
              </a:schemeClr>
            </a:duotone>
            <a:lum bright="-14000"/>
          </a:blip>
          <a:stretch>
            <a:fillRect/>
          </a:stretch>
        </p:blipFill>
        <p:spPr>
          <a:xfrm>
            <a:off x="0" y="1618488"/>
            <a:ext cx="9144000" cy="932688"/>
          </a:xfrm>
          <a:prstGeom prst="rect">
            <a:avLst/>
          </a:prstGeom>
        </p:spPr>
      </p:pic>
    </p:spTree>
    <p:extLst>
      <p:ext uri="{BB962C8B-B14F-4D97-AF65-F5344CB8AC3E}">
        <p14:creationId xmlns:p14="http://schemas.microsoft.com/office/powerpoint/2010/main" val="26675685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069FF58-AF4D-4D47-B563-79810A5CD7BF}"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03DB2B40-33E3-4AA7-A4FB-B0A16AAF4D53}"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5772903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69FF58-AF4D-4D47-B563-79810A5CD7BF}"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03DB2B40-33E3-4AA7-A4FB-B0A16AAF4D53}" type="slidenum">
              <a:rPr lang="en-US" smtClean="0">
                <a:solidFill>
                  <a:srgbClr val="9E8E5C">
                    <a:lumMod val="60000"/>
                    <a:lumOff val="40000"/>
                  </a:srgbClr>
                </a:solidFill>
              </a:rPr>
              <a:pPr/>
              <a:t>‹#›</a:t>
            </a:fld>
            <a:endParaRPr lang="en-US">
              <a:solidFill>
                <a:srgbClr val="9E8E5C">
                  <a:lumMod val="60000"/>
                  <a:lumOff val="40000"/>
                </a:srgbClr>
              </a:solidFill>
            </a:endParaRPr>
          </a:p>
        </p:txBody>
      </p:sp>
      <p:sp>
        <p:nvSpPr>
          <p:cNvPr id="9" name="Content Placeholder 8"/>
          <p:cNvSpPr>
            <a:spLocks noGrp="1"/>
          </p:cNvSpPr>
          <p:nvPr>
            <p:ph sz="quarter" idx="13"/>
          </p:nvPr>
        </p:nvSpPr>
        <p:spPr>
          <a:xfrm>
            <a:off x="1371600" y="1676400"/>
            <a:ext cx="3276600" cy="350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880366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en-US" smtClean="0"/>
              <a:t>Click to edit Master title style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69FF58-AF4D-4D47-B563-79810A5CD7BF}"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9E8E5C">
                  <a:lumMod val="60000"/>
                  <a:lumOff val="40000"/>
                </a:srgbClr>
              </a:solidFill>
            </a:endParaRPr>
          </a:p>
        </p:txBody>
      </p:sp>
      <p:sp>
        <p:nvSpPr>
          <p:cNvPr id="7" name="Slide Number Placeholder 6"/>
          <p:cNvSpPr>
            <a:spLocks noGrp="1"/>
          </p:cNvSpPr>
          <p:nvPr>
            <p:ph type="sldNum" sz="quarter" idx="12"/>
          </p:nvPr>
        </p:nvSpPr>
        <p:spPr/>
        <p:txBody>
          <a:bodyPr/>
          <a:lstStyle/>
          <a:p>
            <a:fld id="{03DB2B40-33E3-4AA7-A4FB-B0A16AAF4D53}"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21822588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69FF58-AF4D-4D47-B563-79810A5CD7BF}"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03DB2B40-33E3-4AA7-A4FB-B0A16AAF4D53}"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31612377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69FF58-AF4D-4D47-B563-79810A5CD7BF}"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9E8E5C">
                  <a:lumMod val="60000"/>
                  <a:lumOff val="40000"/>
                </a:srgbClr>
              </a:solidFill>
            </a:endParaRPr>
          </a:p>
        </p:txBody>
      </p:sp>
      <p:sp>
        <p:nvSpPr>
          <p:cNvPr id="6" name="Slide Number Placeholder 5"/>
          <p:cNvSpPr>
            <a:spLocks noGrp="1"/>
          </p:cNvSpPr>
          <p:nvPr>
            <p:ph type="sldNum" sz="quarter" idx="12"/>
          </p:nvPr>
        </p:nvSpPr>
        <p:spPr/>
        <p:txBody>
          <a:bodyPr/>
          <a:lstStyle/>
          <a:p>
            <a:fld id="{03DB2B40-33E3-4AA7-A4FB-B0A16AAF4D53}"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29607449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DC4A3F01-D3D1-477C-8699-7559CC178073}" type="datetimeFigureOut">
              <a:rPr lang="en-US" smtClean="0"/>
              <a:pPr/>
              <a:t>9/3/2013</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a:solidFill>
                <a:srgbClr val="94C600"/>
              </a:solidFill>
            </a:endParaRPr>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DED2A2C3-D885-46AA-BC65-9D272F353A74}" type="slidenum">
              <a:rPr lang="en-US" smtClean="0">
                <a:solidFill>
                  <a:srgbClr val="94C600"/>
                </a:solidFill>
              </a:rPr>
              <a:pPr/>
              <a:t>‹#›</a:t>
            </a:fld>
            <a:endParaRPr lang="en-US">
              <a:solidFill>
                <a:srgbClr val="94C600"/>
              </a:solidFill>
            </a:endParaRPr>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588141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4A3F01-D3D1-477C-8699-7559CC178073}"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DED2A2C3-D885-46AA-BC65-9D272F353A74}" type="slidenum">
              <a:rPr lang="en-US" smtClean="0"/>
              <a:pPr/>
              <a:t>‹#›</a:t>
            </a:fld>
            <a:endParaRPr lang="en-US"/>
          </a:p>
        </p:txBody>
      </p:sp>
    </p:spTree>
    <p:extLst>
      <p:ext uri="{BB962C8B-B14F-4D97-AF65-F5344CB8AC3E}">
        <p14:creationId xmlns:p14="http://schemas.microsoft.com/office/powerpoint/2010/main" val="2967102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A7B503-A89B-4633-896C-21A56E058CB3}" type="datetimeFigureOut">
              <a:rPr lang="en-US" smtClean="0"/>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F4A721-B576-4D8D-B0E7-728EB80E7580}" type="slidenum">
              <a:rPr lang="en-US" smtClean="0"/>
              <a:t>‹#›</a:t>
            </a:fld>
            <a:endParaRPr lang="en-US"/>
          </a:p>
        </p:txBody>
      </p:sp>
    </p:spTree>
    <p:extLst>
      <p:ext uri="{BB962C8B-B14F-4D97-AF65-F5344CB8AC3E}">
        <p14:creationId xmlns:p14="http://schemas.microsoft.com/office/powerpoint/2010/main" val="29422833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C4A3F01-D3D1-477C-8699-7559CC178073}"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DED2A2C3-D885-46AA-BC65-9D272F353A74}" type="slidenum">
              <a:rPr lang="en-US" smtClean="0"/>
              <a:pPr/>
              <a:t>‹#›</a:t>
            </a:fld>
            <a:endParaRPr lang="en-US"/>
          </a:p>
        </p:txBody>
      </p:sp>
    </p:spTree>
    <p:extLst>
      <p:ext uri="{BB962C8B-B14F-4D97-AF65-F5344CB8AC3E}">
        <p14:creationId xmlns:p14="http://schemas.microsoft.com/office/powerpoint/2010/main" val="30502047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DC4A3F01-D3D1-477C-8699-7559CC178073}" type="datetimeFigureOut">
              <a:rPr lang="en-US" smtClean="0"/>
              <a:pPr/>
              <a:t>9/3/2013</a:t>
            </a:fld>
            <a:endParaRPr lang="en-US"/>
          </a:p>
        </p:txBody>
      </p:sp>
      <p:sp>
        <p:nvSpPr>
          <p:cNvPr id="6" name="Footer Placeholder 5"/>
          <p:cNvSpPr>
            <a:spLocks noGrp="1"/>
          </p:cNvSpPr>
          <p:nvPr>
            <p:ph type="ftr" sz="quarter" idx="11"/>
          </p:nvPr>
        </p:nvSpPr>
        <p:spPr/>
        <p:txBody>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DED2A2C3-D885-46AA-BC65-9D272F353A74}" type="slidenum">
              <a:rPr lang="en-US" smtClean="0"/>
              <a:pPr/>
              <a:t>‹#›</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22240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C4A3F01-D3D1-477C-8699-7559CC178073}" type="datetimeFigureOut">
              <a:rPr lang="en-US" smtClean="0"/>
              <a:pPr/>
              <a:t>9/3/2013</a:t>
            </a:fld>
            <a:endParaRPr lang="en-US"/>
          </a:p>
        </p:txBody>
      </p:sp>
      <p:sp>
        <p:nvSpPr>
          <p:cNvPr id="8" name="Footer Placeholder 7"/>
          <p:cNvSpPr>
            <a:spLocks noGrp="1"/>
          </p:cNvSpPr>
          <p:nvPr>
            <p:ph type="ftr" sz="quarter" idx="11"/>
          </p:nvPr>
        </p:nvSpPr>
        <p:spPr/>
        <p:txBody>
          <a:bodyPr/>
          <a:lstStyle/>
          <a:p>
            <a:endParaRPr lang="en-US">
              <a:solidFill>
                <a:srgbClr val="94C600"/>
              </a:solidFill>
            </a:endParaRPr>
          </a:p>
        </p:txBody>
      </p:sp>
      <p:sp>
        <p:nvSpPr>
          <p:cNvPr id="9" name="Slide Number Placeholder 8"/>
          <p:cNvSpPr>
            <a:spLocks noGrp="1"/>
          </p:cNvSpPr>
          <p:nvPr>
            <p:ph type="sldNum" sz="quarter" idx="12"/>
          </p:nvPr>
        </p:nvSpPr>
        <p:spPr/>
        <p:txBody>
          <a:bodyPr/>
          <a:lstStyle/>
          <a:p>
            <a:fld id="{DED2A2C3-D885-46AA-BC65-9D272F353A74}" type="slidenum">
              <a:rPr lang="en-US" smtClean="0"/>
              <a:pPr/>
              <a:t>‹#›</a:t>
            </a:fld>
            <a:endParaRPr lang="en-US"/>
          </a:p>
        </p:txBody>
      </p:sp>
    </p:spTree>
    <p:extLst>
      <p:ext uri="{BB962C8B-B14F-4D97-AF65-F5344CB8AC3E}">
        <p14:creationId xmlns:p14="http://schemas.microsoft.com/office/powerpoint/2010/main" val="3107044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4A3F01-D3D1-477C-8699-7559CC178073}" type="datetimeFigureOut">
              <a:rPr lang="en-US" smtClean="0"/>
              <a:pPr/>
              <a:t>9/3/2013</a:t>
            </a:fld>
            <a:endParaRPr lang="en-US"/>
          </a:p>
        </p:txBody>
      </p:sp>
      <p:sp>
        <p:nvSpPr>
          <p:cNvPr id="4" name="Footer Placeholder 3"/>
          <p:cNvSpPr>
            <a:spLocks noGrp="1"/>
          </p:cNvSpPr>
          <p:nvPr>
            <p:ph type="ftr" sz="quarter" idx="11"/>
          </p:nvPr>
        </p:nvSpPr>
        <p:spPr/>
        <p:txBody>
          <a:bodyPr/>
          <a:lstStyle/>
          <a:p>
            <a:endParaRPr lang="en-US">
              <a:solidFill>
                <a:srgbClr val="94C600"/>
              </a:solidFill>
            </a:endParaRPr>
          </a:p>
        </p:txBody>
      </p:sp>
      <p:sp>
        <p:nvSpPr>
          <p:cNvPr id="5" name="Slide Number Placeholder 4"/>
          <p:cNvSpPr>
            <a:spLocks noGrp="1"/>
          </p:cNvSpPr>
          <p:nvPr>
            <p:ph type="sldNum" sz="quarter" idx="12"/>
          </p:nvPr>
        </p:nvSpPr>
        <p:spPr/>
        <p:txBody>
          <a:bodyPr/>
          <a:lstStyle/>
          <a:p>
            <a:fld id="{DED2A2C3-D885-46AA-BC65-9D272F353A74}" type="slidenum">
              <a:rPr lang="en-US" smtClean="0"/>
              <a:pPr/>
              <a:t>‹#›</a:t>
            </a:fld>
            <a:endParaRPr lang="en-US"/>
          </a:p>
        </p:txBody>
      </p:sp>
    </p:spTree>
    <p:extLst>
      <p:ext uri="{BB962C8B-B14F-4D97-AF65-F5344CB8AC3E}">
        <p14:creationId xmlns:p14="http://schemas.microsoft.com/office/powerpoint/2010/main" val="286370017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A3F01-D3D1-477C-8699-7559CC178073}" type="datetimeFigureOut">
              <a:rPr lang="en-US" smtClean="0"/>
              <a:pPr/>
              <a:t>9/3/2013</a:t>
            </a:fld>
            <a:endParaRPr lang="en-US"/>
          </a:p>
        </p:txBody>
      </p:sp>
      <p:sp>
        <p:nvSpPr>
          <p:cNvPr id="3" name="Footer Placeholder 2"/>
          <p:cNvSpPr>
            <a:spLocks noGrp="1"/>
          </p:cNvSpPr>
          <p:nvPr>
            <p:ph type="ftr" sz="quarter" idx="11"/>
          </p:nvPr>
        </p:nvSpPr>
        <p:spPr/>
        <p:txBody>
          <a:bodyPr/>
          <a:lstStyle/>
          <a:p>
            <a:endParaRPr lang="en-US">
              <a:solidFill>
                <a:srgbClr val="94C600"/>
              </a:solidFill>
            </a:endParaRPr>
          </a:p>
        </p:txBody>
      </p:sp>
      <p:sp>
        <p:nvSpPr>
          <p:cNvPr id="4" name="Slide Number Placeholder 3"/>
          <p:cNvSpPr>
            <a:spLocks noGrp="1"/>
          </p:cNvSpPr>
          <p:nvPr>
            <p:ph type="sldNum" sz="quarter" idx="12"/>
          </p:nvPr>
        </p:nvSpPr>
        <p:spPr/>
        <p:txBody>
          <a:bodyPr/>
          <a:lstStyle/>
          <a:p>
            <a:fld id="{DED2A2C3-D885-46AA-BC65-9D272F353A74}" type="slidenum">
              <a:rPr lang="en-US" smtClean="0"/>
              <a:pPr/>
              <a:t>‹#›</a:t>
            </a:fld>
            <a:endParaRPr lang="en-US"/>
          </a:p>
        </p:txBody>
      </p:sp>
    </p:spTree>
    <p:extLst>
      <p:ext uri="{BB962C8B-B14F-4D97-AF65-F5344CB8AC3E}">
        <p14:creationId xmlns:p14="http://schemas.microsoft.com/office/powerpoint/2010/main" val="12329914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DC4A3F01-D3D1-477C-8699-7559CC178073}" type="datetimeFigureOut">
              <a:rPr lang="en-US" smtClean="0"/>
              <a:pPr/>
              <a:t>9/3/2013</a:t>
            </a:fld>
            <a:endParaRPr lang="en-US"/>
          </a:p>
        </p:txBody>
      </p:sp>
      <p:sp>
        <p:nvSpPr>
          <p:cNvPr id="7" name="Slide Number Placeholder 6"/>
          <p:cNvSpPr>
            <a:spLocks noGrp="1"/>
          </p:cNvSpPr>
          <p:nvPr>
            <p:ph type="sldNum" sz="quarter" idx="12"/>
          </p:nvPr>
        </p:nvSpPr>
        <p:spPr/>
        <p:txBody>
          <a:bodyPr/>
          <a:lstStyle/>
          <a:p>
            <a:fld id="{DED2A2C3-D885-46AA-BC65-9D272F353A74}" type="slidenum">
              <a:rPr lang="en-US" smtClean="0"/>
              <a:pPr/>
              <a:t>‹#›</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solidFill>
                <a:srgbClr val="94C600"/>
              </a:solidFill>
            </a:endParaRPr>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748430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C4A3F01-D3D1-477C-8699-7559CC178073}" type="datetimeFigureOut">
              <a:rPr lang="en-US" smtClean="0"/>
              <a:pPr/>
              <a:t>9/3/2013</a:t>
            </a:fld>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a:solidFill>
                <a:srgbClr val="94C600"/>
              </a:solidFill>
            </a:endParaRPr>
          </a:p>
        </p:txBody>
      </p:sp>
      <p:sp>
        <p:nvSpPr>
          <p:cNvPr id="7" name="Slide Number Placeholder 6"/>
          <p:cNvSpPr>
            <a:spLocks noGrp="1"/>
          </p:cNvSpPr>
          <p:nvPr>
            <p:ph type="sldNum" sz="quarter" idx="12"/>
          </p:nvPr>
        </p:nvSpPr>
        <p:spPr/>
        <p:txBody>
          <a:bodyPr/>
          <a:lstStyle/>
          <a:p>
            <a:fld id="{DED2A2C3-D885-46AA-BC65-9D272F353A74}" type="slidenum">
              <a:rPr lang="en-US" smtClean="0"/>
              <a:pPr/>
              <a:t>‹#›</a:t>
            </a:fld>
            <a:endParaRPr lang="en-US"/>
          </a:p>
        </p:txBody>
      </p:sp>
    </p:spTree>
    <p:extLst>
      <p:ext uri="{BB962C8B-B14F-4D97-AF65-F5344CB8AC3E}">
        <p14:creationId xmlns:p14="http://schemas.microsoft.com/office/powerpoint/2010/main" val="16226111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A3F01-D3D1-477C-8699-7559CC178073}"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DED2A2C3-D885-46AA-BC65-9D272F353A74}" type="slidenum">
              <a:rPr lang="en-US" smtClean="0"/>
              <a:pPr/>
              <a:t>‹#›</a:t>
            </a:fld>
            <a:endParaRPr lang="en-US"/>
          </a:p>
        </p:txBody>
      </p:sp>
    </p:spTree>
    <p:extLst>
      <p:ext uri="{BB962C8B-B14F-4D97-AF65-F5344CB8AC3E}">
        <p14:creationId xmlns:p14="http://schemas.microsoft.com/office/powerpoint/2010/main" val="21869584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4A3F01-D3D1-477C-8699-7559CC178073}" type="datetimeFigureOut">
              <a:rPr lang="en-US" smtClean="0"/>
              <a:pPr/>
              <a:t>9/3/2013</a:t>
            </a:fld>
            <a:endParaRPr lang="en-US"/>
          </a:p>
        </p:txBody>
      </p:sp>
      <p:sp>
        <p:nvSpPr>
          <p:cNvPr id="5" name="Footer Placeholder 4"/>
          <p:cNvSpPr>
            <a:spLocks noGrp="1"/>
          </p:cNvSpPr>
          <p:nvPr>
            <p:ph type="ftr" sz="quarter" idx="11"/>
          </p:nvPr>
        </p:nvSpPr>
        <p:spPr/>
        <p:txBody>
          <a:bodyPr/>
          <a:lstStyle/>
          <a:p>
            <a:endParaRPr lang="en-US">
              <a:solidFill>
                <a:srgbClr val="94C600"/>
              </a:solidFill>
            </a:endParaRPr>
          </a:p>
        </p:txBody>
      </p:sp>
      <p:sp>
        <p:nvSpPr>
          <p:cNvPr id="6" name="Slide Number Placeholder 5"/>
          <p:cNvSpPr>
            <a:spLocks noGrp="1"/>
          </p:cNvSpPr>
          <p:nvPr>
            <p:ph type="sldNum" sz="quarter" idx="12"/>
          </p:nvPr>
        </p:nvSpPr>
        <p:spPr/>
        <p:txBody>
          <a:bodyPr/>
          <a:lstStyle/>
          <a:p>
            <a:fld id="{DED2A2C3-D885-46AA-BC65-9D272F353A74}" type="slidenum">
              <a:rPr lang="en-US" smtClean="0"/>
              <a:pPr/>
              <a:t>‹#›</a:t>
            </a:fld>
            <a:endParaRPr lang="en-US"/>
          </a:p>
        </p:txBody>
      </p:sp>
    </p:spTree>
    <p:extLst>
      <p:ext uri="{BB962C8B-B14F-4D97-AF65-F5344CB8AC3E}">
        <p14:creationId xmlns:p14="http://schemas.microsoft.com/office/powerpoint/2010/main" val="3190114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C97370-B772-419A-AE9B-B2FA93C0F90F}"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A0E222-EB76-43BE-9480-05FE02F0A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55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A7B503-A89B-4633-896C-21A56E058CB3}" type="datetimeFigureOut">
              <a:rPr lang="en-US" smtClean="0"/>
              <a:t>9/3/2013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F4A721-B576-4D8D-B0E7-728EB80E7580}" type="slidenum">
              <a:rPr lang="en-US" smtClean="0"/>
              <a:t>‹#›</a:t>
            </a:fld>
            <a:endParaRPr lang="en-US"/>
          </a:p>
        </p:txBody>
      </p:sp>
    </p:spTree>
    <p:extLst>
      <p:ext uri="{BB962C8B-B14F-4D97-AF65-F5344CB8AC3E}">
        <p14:creationId xmlns:p14="http://schemas.microsoft.com/office/powerpoint/2010/main" val="3660075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97370-B772-419A-AE9B-B2FA93C0F90F}"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A0E222-EB76-43BE-9480-05FE02F0A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78920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C97370-B772-419A-AE9B-B2FA93C0F90F}"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A0E222-EB76-43BE-9480-05FE02F0A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8955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C97370-B772-419A-AE9B-B2FA93C0F90F}"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A0E222-EB76-43BE-9480-05FE02F0A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6289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C97370-B772-419A-AE9B-B2FA93C0F90F}" type="datetimeFigureOut">
              <a:rPr lang="en-US" smtClean="0">
                <a:solidFill>
                  <a:prstClr val="black">
                    <a:tint val="75000"/>
                  </a:prstClr>
                </a:solidFill>
              </a:rPr>
              <a:pPr/>
              <a:t>9/3/2013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8A0E222-EB76-43BE-9480-05FE02F0A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2866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C97370-B772-419A-AE9B-B2FA93C0F90F}" type="datetimeFigureOut">
              <a:rPr lang="en-US" smtClean="0">
                <a:solidFill>
                  <a:prstClr val="black">
                    <a:tint val="75000"/>
                  </a:prstClr>
                </a:solidFill>
              </a:rPr>
              <a:pPr/>
              <a:t>9/3/2013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8A0E222-EB76-43BE-9480-05FE02F0A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6332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97370-B772-419A-AE9B-B2FA93C0F90F}" type="datetimeFigureOut">
              <a:rPr lang="en-US" smtClean="0">
                <a:solidFill>
                  <a:prstClr val="black">
                    <a:tint val="75000"/>
                  </a:prstClr>
                </a:solidFill>
              </a:rPr>
              <a:pPr/>
              <a:t>9/3/2013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8A0E222-EB76-43BE-9480-05FE02F0A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8128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97370-B772-419A-AE9B-B2FA93C0F90F}"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A0E222-EB76-43BE-9480-05FE02F0A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1784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97370-B772-419A-AE9B-B2FA93C0F90F}" type="datetimeFigureOut">
              <a:rPr lang="en-US" smtClean="0">
                <a:solidFill>
                  <a:prstClr val="black">
                    <a:tint val="75000"/>
                  </a:prstClr>
                </a:solidFill>
              </a:rPr>
              <a:pPr/>
              <a:t>9/3/2013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8A0E222-EB76-43BE-9480-05FE02F0A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568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97370-B772-419A-AE9B-B2FA93C0F90F}"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A0E222-EB76-43BE-9480-05FE02F0A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03490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97370-B772-419A-AE9B-B2FA93C0F90F}"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8A0E222-EB76-43BE-9480-05FE02F0A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89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4.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7B503-A89B-4633-896C-21A56E058CB3}" type="datetimeFigureOut">
              <a:rPr lang="en-US" smtClean="0"/>
              <a:t>9/3/2013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4A721-B576-4D8D-B0E7-728EB80E7580}" type="slidenum">
              <a:rPr lang="en-US" smtClean="0"/>
              <a:t>‹#›</a:t>
            </a:fld>
            <a:endParaRPr lang="en-US"/>
          </a:p>
        </p:txBody>
      </p:sp>
    </p:spTree>
    <p:extLst>
      <p:ext uri="{BB962C8B-B14F-4D97-AF65-F5344CB8AC3E}">
        <p14:creationId xmlns:p14="http://schemas.microsoft.com/office/powerpoint/2010/main" val="3058477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425588-B4A8-45C4-A4DE-21AE64FE9326}"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51C252-2A69-4CC9-87CB-411D1CBD79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174619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687641-8135-43A0-802B-9F04EB22AE6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A09BD1-82C3-40EC-9725-50F429DA7E4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38535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B058C6A-E307-4539-A586-EA2746C981BC}" type="datetimeFigureOut">
              <a:rPr lang="en-US" smtClean="0">
                <a:solidFill>
                  <a:prstClr val="black">
                    <a:lumMod val="50000"/>
                    <a:lumOff val="50000"/>
                  </a:prstClr>
                </a:solidFill>
              </a:rPr>
              <a:pPr/>
              <a:t>9/3/2013</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3FED0515-71EA-4435-9B23-CE984D11F61F}"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24494000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84ABD-A7BD-46C8-B5FF-F75028F820C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5138A8-C1C4-43FD-84DB-87C11DAF1E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38765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44BDA173-0F52-40E7-80AA-6CBEE33F6C57}"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a:solidFill>
                <a:srgbClr val="9E8E5C">
                  <a:lumMod val="60000"/>
                  <a:lumOff val="40000"/>
                </a:srgbClr>
              </a:solidFill>
            </a:endParaRPr>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BCD5A763-8DEC-403C-B4B4-D697FD6486BB}"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3418295991"/>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5B48AA-7622-4A9B-A7BD-14C667CEC1D7}"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086555-0EB9-4E18-8E8D-86DDFFFA2F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83158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1BD1E-EE5D-4499-B22A-1A59BF6C770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6117A-1810-45F5-AA46-EE56F039F0F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675703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7B330C-CCDD-4159-82FE-B905B9C41067}"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26581B-338F-40FC-9E63-8B5F90D967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82644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742065-88DD-4A1E-B46A-B9C4EFF0A2A4}"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C07A0-A328-4F4A-81E9-322AFC3392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159175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7AF3F78D-098A-4BDE-8CD4-3DC62BDB1911}" type="datetimeFigureOut">
              <a:rPr lang="en-US" smtClean="0">
                <a:solidFill>
                  <a:prstClr val="white">
                    <a:alpha val="60000"/>
                  </a:prstClr>
                </a:solidFill>
              </a:rPr>
              <a:pPr/>
              <a:t>9/3/2013</a:t>
            </a:fld>
            <a:endParaRPr lang="en-US">
              <a:solidFill>
                <a:prstClr val="white">
                  <a:alpha val="60000"/>
                </a:prstClr>
              </a:solidFill>
            </a:endParaRPr>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solidFill>
                <a:prstClr val="white">
                  <a:alpha val="60000"/>
                </a:prstClr>
              </a:solidFill>
            </a:endParaRP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DC16FA57-B6C3-4820-BD7E-4CC9E7F2D7E6}" type="slidenum">
              <a:rPr lang="en-US" smtClean="0">
                <a:solidFill>
                  <a:prstClr val="white">
                    <a:alpha val="60000"/>
                  </a:prstClr>
                </a:solidFill>
              </a:rPr>
              <a:pPr/>
              <a:t>‹#›</a:t>
            </a:fld>
            <a:endParaRPr lang="en-US">
              <a:solidFill>
                <a:prstClr val="white">
                  <a:alpha val="60000"/>
                </a:prstClr>
              </a:solidFill>
            </a:endParaRPr>
          </a:p>
        </p:txBody>
      </p:sp>
    </p:spTree>
    <p:extLst>
      <p:ext uri="{BB962C8B-B14F-4D97-AF65-F5344CB8AC3E}">
        <p14:creationId xmlns:p14="http://schemas.microsoft.com/office/powerpoint/2010/main" val="1217991919"/>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1DAA13E5-A0D6-4864-B32E-9E7A33B7BFDF}" type="datetimeFigureOut">
              <a:rPr lang="en-US" smtClean="0">
                <a:solidFill>
                  <a:srgbClr val="FFFFFF">
                    <a:alpha val="65000"/>
                  </a:srgbClr>
                </a:solidFill>
              </a:rPr>
              <a:pPr/>
              <a:t>9/3/2013</a:t>
            </a:fld>
            <a:endParaRPr lang="en-US">
              <a:solidFill>
                <a:srgbClr val="FFFFFF">
                  <a:alpha val="65000"/>
                </a:srgbClr>
              </a:solidFill>
            </a:endParaRPr>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solidFill>
                <a:srgbClr val="FFFFFF">
                  <a:alpha val="65000"/>
                </a:srgbClr>
              </a:solidFill>
            </a:endParaRPr>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71A2348F-A863-4E8B-A3AF-053831924603}"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90534224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D1A9D3-EC96-4B62-BFC8-8C3BB3A5A8BB}"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FAFCD6-4806-44CF-ACCB-B45599D2FF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95667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9B53D008-7DFC-427F-BA1F-466AB4B42813}" type="datetimeFigureOut">
              <a:rPr lang="en-US" smtClean="0">
                <a:solidFill>
                  <a:srgbClr val="FFFFFF"/>
                </a:solidFill>
              </a:rPr>
              <a:pPr/>
              <a:t>9/3/2013</a:t>
            </a:fld>
            <a:endParaRPr lang="en-US">
              <a:solidFill>
                <a:srgbClr val="FFFFFF"/>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9F531C76-0249-45C2-8A56-36B68D887F4E}"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3725630786"/>
      </p:ext>
    </p:extLst>
  </p:cSld>
  <p:clrMap bg1="dk1" tx1="lt1" bg2="dk2"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574F9272-6FE6-4526-841B-2ECD2DEACBD3}" type="datetimeFigureOut">
              <a:rPr lang="en-US" smtClean="0"/>
              <a:pPr/>
              <a:t>9/3/2013</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lang="en-US" dirty="0">
              <a:solidFill>
                <a:prstClr val="black"/>
              </a:solidFill>
            </a:endParaRPr>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lang="en-US">
              <a:solidFill>
                <a:prstClr val="black"/>
              </a:solidFill>
            </a:endParaRPr>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14AE856-72CF-45E8-B79B-4DD6658D8A54}" type="slidenum">
              <a:rPr lang="en-US" smtClean="0">
                <a:solidFill>
                  <a:srgbClr val="8CADAE">
                    <a:shade val="75000"/>
                  </a:srgbClr>
                </a:solidFill>
              </a:rPr>
              <a:pPr/>
              <a:t>‹#›</a:t>
            </a:fld>
            <a:endParaRPr lang="en-US">
              <a:solidFill>
                <a:srgbClr val="8CADAE">
                  <a:shade val="75000"/>
                </a:srgbClr>
              </a:solidFill>
            </a:endParaRPr>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extLst>
      <p:ext uri="{BB962C8B-B14F-4D97-AF65-F5344CB8AC3E}">
        <p14:creationId xmlns:p14="http://schemas.microsoft.com/office/powerpoint/2010/main" val="2573488377"/>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ADEC5-E08E-4EAD-8FA8-0BFD4A43423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BD88DA-6F00-49D1-BBD3-24D27D3491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18229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5F73EE6A-E8EA-448E-8289-5003D417EF72}" type="datetimeFigureOut">
              <a:rPr lang="en-US" smtClean="0">
                <a:solidFill>
                  <a:srgbClr val="FFFFFF"/>
                </a:solidFill>
              </a:rPr>
              <a:pPr/>
              <a:t>9/3/2013</a:t>
            </a:fld>
            <a:endParaRPr lang="en-US">
              <a:solidFill>
                <a:srgbClr val="FFFFFF"/>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8EEB1BFD-F2B0-4949-8506-00AA7AC310A4}"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3800582878"/>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3E47FE-6571-40AC-8617-D410C12B699A}"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A3DA6C-7540-4C4F-BD49-BEF76DE2DE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163180"/>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1AFB0-50BF-429E-8343-16DEA3AF7698}" type="datetimeFigureOut">
              <a:rPr lang="en-US" smtClean="0">
                <a:solidFill>
                  <a:prstClr val="black">
                    <a:tint val="75000"/>
                  </a:prstClr>
                </a:solidFill>
              </a:rPr>
              <a:pPr/>
              <a:t>9/3/2013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6C7467-D9FF-4C82-9FF9-95A8F859B2D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075058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ECB7B-8266-4CBF-89B7-EDED000DF92D}"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0D01AB-6211-401C-B59B-A1BDBE72910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55440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2C995D-80DA-40D1-AD14-EAABB012FF25}"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6D5A7E-CAE5-4E18-B6EB-1B998990C8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782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AD13407C-A7B6-4D15-9768-2897F24B3FDD}" type="datetimeFigureOut">
              <a:rPr lang="en-US" smtClean="0">
                <a:solidFill>
                  <a:srgbClr val="FFFFFF"/>
                </a:solidFill>
              </a:rPr>
              <a:pPr/>
              <a:t>9/3/2013</a:t>
            </a:fld>
            <a:endParaRPr lang="en-US">
              <a:solidFill>
                <a:srgbClr val="FFFFFF"/>
              </a:solidFill>
            </a:endParaRP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solidFill>
                <a:srgbClr val="FFFFFF"/>
              </a:solidFill>
            </a:endParaRP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1902B1C1-C8E6-45CD-83B7-FB0C8C794CE3}" type="slidenum">
              <a:rPr lang="en-US" smtClean="0">
                <a:solidFill>
                  <a:srgbClr val="FFFFFF"/>
                </a:solidFill>
              </a:rPr>
              <a:pPr/>
              <a:t>‹#›</a:t>
            </a:fld>
            <a:endParaRPr lang="en-US">
              <a:solidFill>
                <a:srgbClr val="FFFFFF"/>
              </a:solidFill>
            </a:endParaRP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extLst>
      <p:ext uri="{BB962C8B-B14F-4D97-AF65-F5344CB8AC3E}">
        <p14:creationId xmlns:p14="http://schemas.microsoft.com/office/powerpoint/2010/main" val="3513420590"/>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fld id="{6C10200F-6721-46FC-A2D2-BB1FDF77B9AF}" type="datetimeFigureOut">
              <a:rPr lang="en-US" smtClean="0">
                <a:solidFill>
                  <a:srgbClr val="FFFFFF">
                    <a:alpha val="65000"/>
                  </a:srgbClr>
                </a:solidFill>
              </a:rPr>
              <a:pPr/>
              <a:t>9/3/2013</a:t>
            </a:fld>
            <a:endParaRPr lang="en-US">
              <a:solidFill>
                <a:srgbClr val="FFFFFF">
                  <a:alpha val="65000"/>
                </a:srgbClr>
              </a:solidFill>
            </a:endParaRPr>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endParaRPr lang="en-US">
              <a:solidFill>
                <a:srgbClr val="FFFFFF">
                  <a:alpha val="65000"/>
                </a:srgbClr>
              </a:solidFill>
            </a:endParaRPr>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fld id="{CC817780-5F6F-4584-9ADF-C8229AD9063D}" type="slidenum">
              <a:rPr lang="en-US" smtClean="0">
                <a:solidFill>
                  <a:srgbClr val="FFFFFF">
                    <a:alpha val="65000"/>
                  </a:srgbClr>
                </a:solidFill>
              </a:rPr>
              <a:pPr/>
              <a:t>‹#›</a:t>
            </a:fld>
            <a:endParaRPr lang="en-US">
              <a:solidFill>
                <a:srgbClr val="FFFFFF">
                  <a:alpha val="65000"/>
                </a:srgbClr>
              </a:solidFill>
            </a:endParaRPr>
          </a:p>
        </p:txBody>
      </p:sp>
    </p:spTree>
    <p:extLst>
      <p:ext uri="{BB962C8B-B14F-4D97-AF65-F5344CB8AC3E}">
        <p14:creationId xmlns:p14="http://schemas.microsoft.com/office/powerpoint/2010/main" val="1233327189"/>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3"/>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8069FF58-AF4D-4D47-B563-79810A5CD7BF}" type="datetimeFigureOut">
              <a:rPr lang="en-US" smtClean="0">
                <a:solidFill>
                  <a:srgbClr val="9E8E5C">
                    <a:lumMod val="60000"/>
                    <a:lumOff val="40000"/>
                  </a:srgbClr>
                </a:solidFill>
              </a:rPr>
              <a:pPr/>
              <a:t>9/3/2013</a:t>
            </a:fld>
            <a:endParaRPr lang="en-US">
              <a:solidFill>
                <a:srgbClr val="9E8E5C">
                  <a:lumMod val="60000"/>
                  <a:lumOff val="40000"/>
                </a:srgbClr>
              </a:solidFill>
            </a:endParaRPr>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en-US">
              <a:solidFill>
                <a:srgbClr val="9E8E5C">
                  <a:lumMod val="60000"/>
                  <a:lumOff val="40000"/>
                </a:srgbClr>
              </a:solidFill>
            </a:endParaRPr>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03DB2B40-33E3-4AA7-A4FB-B0A16AAF4D53}" type="slidenum">
              <a:rPr lang="en-US" smtClean="0">
                <a:solidFill>
                  <a:srgbClr val="9E8E5C">
                    <a:lumMod val="60000"/>
                    <a:lumOff val="40000"/>
                  </a:srgbClr>
                </a:solidFill>
              </a:rPr>
              <a:pPr/>
              <a:t>‹#›</a:t>
            </a:fld>
            <a:endParaRPr lang="en-US">
              <a:solidFill>
                <a:srgbClr val="9E8E5C">
                  <a:lumMod val="60000"/>
                  <a:lumOff val="40000"/>
                </a:srgbClr>
              </a:solidFill>
            </a:endParaRPr>
          </a:p>
        </p:txBody>
      </p:sp>
    </p:spTree>
    <p:extLst>
      <p:ext uri="{BB962C8B-B14F-4D97-AF65-F5344CB8AC3E}">
        <p14:creationId xmlns:p14="http://schemas.microsoft.com/office/powerpoint/2010/main" val="330903334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DC4A3F01-D3D1-477C-8699-7559CC178073}" type="datetimeFigureOut">
              <a:rPr lang="en-US" smtClean="0"/>
              <a:pPr/>
              <a:t>9/3/2013</a:t>
            </a:fld>
            <a:endParaRPr lang="en-U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a:solidFill>
                <a:srgbClr val="94C600"/>
              </a:solidFill>
            </a:endParaRPr>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DED2A2C3-D885-46AA-BC65-9D272F353A74}" type="slidenum">
              <a:rPr lang="en-US" smtClean="0"/>
              <a:pPr/>
              <a:t>‹#›</a:t>
            </a:fld>
            <a:endParaRPr lang="en-US"/>
          </a:p>
        </p:txBody>
      </p:sp>
    </p:spTree>
    <p:extLst>
      <p:ext uri="{BB962C8B-B14F-4D97-AF65-F5344CB8AC3E}">
        <p14:creationId xmlns:p14="http://schemas.microsoft.com/office/powerpoint/2010/main" val="108592724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97370-B772-419A-AE9B-B2FA93C0F90F}" type="datetimeFigureOut">
              <a:rPr lang="en-US" smtClean="0">
                <a:solidFill>
                  <a:prstClr val="black">
                    <a:tint val="75000"/>
                  </a:prstClr>
                </a:solidFill>
              </a:rPr>
              <a:pPr/>
              <a:t>9/3/2013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A0E222-EB76-43BE-9480-05FE02F0A4F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9102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8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3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9.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3.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67.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34.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1.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77.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1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1.xml"/><Relationship Id="rId1" Type="http://schemas.openxmlformats.org/officeDocument/2006/relationships/slideLayout" Target="../slideLayouts/slideLayout189.xml"/><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90.xml"/><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22.xml"/><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68.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www.ship-technology.com/projects/flip-ship/flip-ship1.html" TargetMode="External"/><Relationship Id="rId1" Type="http://schemas.openxmlformats.org/officeDocument/2006/relationships/slideLayout" Target="../slideLayouts/slideLayout100.xml"/><Relationship Id="rId5" Type="http://schemas.openxmlformats.org/officeDocument/2006/relationships/image" Target="../media/image74.jpe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7.xml"/><Relationship Id="rId1" Type="http://schemas.openxmlformats.org/officeDocument/2006/relationships/slideLayout" Target="../slideLayouts/slideLayout156.xml"/><Relationship Id="rId4" Type="http://schemas.openxmlformats.org/officeDocument/2006/relationships/image" Target="../media/image76.jp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145.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255.xml"/><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00.xml"/><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44.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44.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66.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Peterson Grabber</a:t>
            </a:r>
            <a:endParaRPr lang="en-US" dirty="0"/>
          </a:p>
        </p:txBody>
      </p:sp>
      <p:sp>
        <p:nvSpPr>
          <p:cNvPr id="5" name="Content Placeholder 4"/>
          <p:cNvSpPr>
            <a:spLocks noGrp="1"/>
          </p:cNvSpPr>
          <p:nvPr>
            <p:ph idx="1"/>
          </p:nvPr>
        </p:nvSpPr>
        <p:spPr/>
        <p:txBody>
          <a:bodyPr/>
          <a:lstStyle/>
          <a:p>
            <a:r>
              <a:rPr lang="en-US" dirty="0" smtClean="0"/>
              <a:t>Bottom </a:t>
            </a:r>
            <a:r>
              <a:rPr lang="en-US" dirty="0"/>
              <a:t>seeker that gets items off the ocean floor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631440"/>
            <a:ext cx="3505200" cy="338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650671"/>
            <a:ext cx="33528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05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tarthrower.org/products/DDDB/DDDB_200-249/DDDB%20220%20Alcyone%20part%20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69162">
            <a:off x="530061" y="581694"/>
            <a:ext cx="3600778" cy="213435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rot="21337783">
            <a:off x="4964953" y="822620"/>
            <a:ext cx="3842614" cy="4587580"/>
          </a:xfrm>
        </p:spPr>
        <p:txBody>
          <a:bodyPr>
            <a:normAutofit fontScale="90000"/>
          </a:bodyPr>
          <a:lstStyle/>
          <a:p>
            <a:r>
              <a:rPr lang="en-US" b="1" i="1" dirty="0" smtClean="0">
                <a:latin typeface="Bell MT" pitchFamily="18" charset="0"/>
              </a:rPr>
              <a:t>The </a:t>
            </a:r>
            <a:r>
              <a:rPr lang="en-US" b="1" i="1" u="sng" dirty="0" smtClean="0">
                <a:latin typeface="Bell MT" pitchFamily="18" charset="0"/>
              </a:rPr>
              <a:t>Alcyone </a:t>
            </a:r>
            <a:r>
              <a:rPr lang="en-US" b="1" i="1" dirty="0" smtClean="0">
                <a:latin typeface="Bell MT" pitchFamily="18" charset="0"/>
              </a:rPr>
              <a:t>, is a oceanographic ship registered in France.</a:t>
            </a:r>
            <a:br>
              <a:rPr lang="en-US" b="1" i="1" dirty="0" smtClean="0">
                <a:latin typeface="Bell MT" pitchFamily="18" charset="0"/>
              </a:rPr>
            </a:br>
            <a:r>
              <a:rPr lang="en-US" b="1" i="1" dirty="0">
                <a:latin typeface="Bell MT" pitchFamily="18" charset="0"/>
              </a:rPr>
              <a:t/>
            </a:r>
            <a:br>
              <a:rPr lang="en-US" b="1" i="1" dirty="0">
                <a:latin typeface="Bell MT" pitchFamily="18" charset="0"/>
              </a:rPr>
            </a:br>
            <a:r>
              <a:rPr lang="en-US" b="1" i="1" dirty="0" smtClean="0">
                <a:latin typeface="Bell MT" pitchFamily="18" charset="0"/>
              </a:rPr>
              <a:t/>
            </a:r>
            <a:br>
              <a:rPr lang="en-US" b="1" i="1" dirty="0" smtClean="0">
                <a:latin typeface="Bell MT" pitchFamily="18" charset="0"/>
              </a:rPr>
            </a:br>
            <a:r>
              <a:rPr lang="en-US" b="1" i="1" dirty="0">
                <a:latin typeface="Bell MT" pitchFamily="18" charset="0"/>
              </a:rPr>
              <a:t/>
            </a:r>
            <a:br>
              <a:rPr lang="en-US" b="1" i="1" dirty="0">
                <a:latin typeface="Bell MT" pitchFamily="18" charset="0"/>
              </a:rPr>
            </a:br>
            <a:r>
              <a:rPr lang="en-US" b="1" i="1" dirty="0" smtClean="0">
                <a:latin typeface="Bell MT" pitchFamily="18" charset="0"/>
              </a:rPr>
              <a:t>Brianna McCants</a:t>
            </a:r>
            <a:endParaRPr lang="en-US" b="1" i="1" dirty="0">
              <a:latin typeface="Bell MT" pitchFamily="18" charset="0"/>
            </a:endParaRPr>
          </a:p>
        </p:txBody>
      </p:sp>
      <p:pic>
        <p:nvPicPr>
          <p:cNvPr id="1028" name="Picture 4" descr="http://farm4.staticflickr.com/3165/5712199171_8f2c29c60d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53278">
            <a:off x="133996" y="3485920"/>
            <a:ext cx="46609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301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p:txBody>
          <a:bodyPr/>
          <a:lstStyle/>
          <a:p>
            <a:pPr>
              <a:buClr>
                <a:schemeClr val="tx1"/>
              </a:buClr>
            </a:pPr>
            <a:endParaRPr lang="en-US" dirty="0" smtClean="0"/>
          </a:p>
          <a:p>
            <a:pPr marL="342900" indent="-342900" algn="l">
              <a:buClr>
                <a:schemeClr val="tx1"/>
              </a:buClr>
              <a:buFont typeface="Arial" pitchFamily="34" charset="0"/>
              <a:buChar char="•"/>
            </a:pPr>
            <a:r>
              <a:rPr lang="en-US" dirty="0" smtClean="0"/>
              <a:t> </a:t>
            </a:r>
            <a:r>
              <a:rPr lang="en-US" sz="2800" dirty="0" smtClean="0"/>
              <a:t>Used </a:t>
            </a:r>
            <a:r>
              <a:rPr lang="en-US" sz="2800" dirty="0"/>
              <a:t>to collect a sediment sample from the bottom of the lake without disturbing the surface.</a:t>
            </a:r>
            <a:endParaRPr lang="en-US" sz="2800" dirty="0" smtClean="0"/>
          </a:p>
        </p:txBody>
      </p:sp>
      <p:sp>
        <p:nvSpPr>
          <p:cNvPr id="4" name="Title 3"/>
          <p:cNvSpPr>
            <a:spLocks noGrp="1"/>
          </p:cNvSpPr>
          <p:nvPr>
            <p:ph type="title"/>
          </p:nvPr>
        </p:nvSpPr>
        <p:spPr>
          <a:xfrm>
            <a:off x="2209800" y="914400"/>
            <a:ext cx="4114800" cy="701040"/>
          </a:xfrm>
        </p:spPr>
        <p:txBody>
          <a:bodyPr>
            <a:normAutofit/>
          </a:bodyPr>
          <a:lstStyle/>
          <a:p>
            <a:r>
              <a:rPr lang="en-US" sz="3600" dirty="0" smtClean="0">
                <a:solidFill>
                  <a:srgbClr val="002060"/>
                </a:solidFill>
              </a:rPr>
              <a:t>Core Sampler</a:t>
            </a:r>
            <a:endParaRPr lang="en-US" sz="3600" dirty="0">
              <a:solidFill>
                <a:srgbClr val="00206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277362"/>
            <a:ext cx="2286000" cy="342138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200400"/>
            <a:ext cx="1295400" cy="3575304"/>
          </a:xfrm>
          <a:prstGeom prst="rect">
            <a:avLst/>
          </a:prstGeom>
        </p:spPr>
      </p:pic>
      <p:sp>
        <p:nvSpPr>
          <p:cNvPr id="10" name="TextBox 9"/>
          <p:cNvSpPr txBox="1"/>
          <p:nvPr/>
        </p:nvSpPr>
        <p:spPr>
          <a:xfrm>
            <a:off x="2971800" y="6477000"/>
            <a:ext cx="2057400" cy="369332"/>
          </a:xfrm>
          <a:prstGeom prst="rect">
            <a:avLst/>
          </a:prstGeom>
          <a:noFill/>
        </p:spPr>
        <p:txBody>
          <a:bodyPr wrap="square" rtlCol="0">
            <a:spAutoFit/>
          </a:bodyPr>
          <a:lstStyle/>
          <a:p>
            <a:r>
              <a:rPr lang="en-US" dirty="0" err="1" smtClean="0">
                <a:solidFill>
                  <a:srgbClr val="FFFFFF"/>
                </a:solidFill>
              </a:rPr>
              <a:t>Belmin</a:t>
            </a:r>
            <a:r>
              <a:rPr lang="en-US" dirty="0" smtClean="0">
                <a:solidFill>
                  <a:srgbClr val="FFFFFF"/>
                </a:solidFill>
              </a:rPr>
              <a:t> </a:t>
            </a:r>
            <a:r>
              <a:rPr lang="en-US" dirty="0" err="1" smtClean="0">
                <a:solidFill>
                  <a:srgbClr val="FFFFFF"/>
                </a:solidFill>
              </a:rPr>
              <a:t>Vatres</a:t>
            </a:r>
            <a:r>
              <a:rPr lang="en-US" dirty="0" smtClean="0">
                <a:solidFill>
                  <a:srgbClr val="FFFFFF"/>
                </a:solidFill>
              </a:rPr>
              <a:t> 3rd</a:t>
            </a:r>
            <a:endParaRPr lang="en-US" dirty="0">
              <a:solidFill>
                <a:srgbClr val="FFFFFF"/>
              </a:solidFill>
            </a:endParaRPr>
          </a:p>
        </p:txBody>
      </p:sp>
    </p:spTree>
    <p:extLst>
      <p:ext uri="{BB962C8B-B14F-4D97-AF65-F5344CB8AC3E}">
        <p14:creationId xmlns:p14="http://schemas.microsoft.com/office/powerpoint/2010/main" val="3584918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hoskin.ca/catalog/images/Eijk_04pt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914650"/>
            <a:ext cx="3720853" cy="37814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000" dirty="0" smtClean="0">
                <a:latin typeface="Times New Roman" pitchFamily="18" charset="0"/>
                <a:cs typeface="Times New Roman" pitchFamily="18" charset="0"/>
              </a:rPr>
              <a:t>Core Sampler</a:t>
            </a:r>
            <a:endParaRPr lang="en-US" sz="3000" dirty="0"/>
          </a:p>
        </p:txBody>
      </p:sp>
      <p:sp>
        <p:nvSpPr>
          <p:cNvPr id="3" name="Content Placeholder 2"/>
          <p:cNvSpPr>
            <a:spLocks noGrp="1"/>
          </p:cNvSpPr>
          <p:nvPr>
            <p:ph idx="1"/>
          </p:nvPr>
        </p:nvSpPr>
        <p:spPr/>
        <p:txBody>
          <a:bodyPr/>
          <a:lstStyle/>
          <a:p>
            <a:pPr marL="0" indent="0">
              <a:buNone/>
            </a:pPr>
            <a:r>
              <a:rPr lang="en-US" dirty="0"/>
              <a:t>A core sample is a specimen of mud, soil, rock, </a:t>
            </a:r>
            <a:r>
              <a:rPr lang="en-US" dirty="0" smtClean="0"/>
              <a:t>in </a:t>
            </a:r>
            <a:r>
              <a:rPr lang="en-US" dirty="0"/>
              <a:t>the form of a cylindrical block, preserving the </a:t>
            </a:r>
            <a:r>
              <a:rPr lang="en-US" dirty="0" smtClean="0"/>
              <a:t>arrangement </a:t>
            </a:r>
            <a:r>
              <a:rPr lang="en-US" dirty="0"/>
              <a:t>of its </a:t>
            </a:r>
            <a:r>
              <a:rPr lang="en-US" dirty="0" smtClean="0"/>
              <a:t>contents inside. </a:t>
            </a:r>
            <a:endParaRPr lang="en-US" dirty="0"/>
          </a:p>
        </p:txBody>
      </p:sp>
      <p:pic>
        <p:nvPicPr>
          <p:cNvPr id="1026" name="Picture 2" descr="http://www.waterencyclopedia.com/images/wsci_03_img03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429000"/>
            <a:ext cx="3228975"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540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Hydrometer</a:t>
            </a:r>
            <a:endParaRPr lang="en-US" dirty="0"/>
          </a:p>
        </p:txBody>
      </p:sp>
      <p:sp>
        <p:nvSpPr>
          <p:cNvPr id="5" name="Content Placeholder 4"/>
          <p:cNvSpPr>
            <a:spLocks noGrp="1"/>
          </p:cNvSpPr>
          <p:nvPr>
            <p:ph sz="quarter" idx="1"/>
          </p:nvPr>
        </p:nvSpPr>
        <p:spPr>
          <a:xfrm>
            <a:off x="457200" y="1371600"/>
            <a:ext cx="6400800" cy="4525963"/>
          </a:xfrm>
        </p:spPr>
        <p:txBody>
          <a:bodyPr>
            <a:noAutofit/>
          </a:bodyPr>
          <a:lstStyle/>
          <a:p>
            <a:r>
              <a:rPr lang="en-US" sz="3200" dirty="0"/>
              <a:t>A hydrometer is an instrument typically used to measure the </a:t>
            </a:r>
            <a:r>
              <a:rPr lang="en-US" sz="3200" dirty="0" smtClean="0"/>
              <a:t>specific gravity (or</a:t>
            </a:r>
            <a:r>
              <a:rPr lang="en-US" sz="3200" dirty="0"/>
              <a:t> </a:t>
            </a:r>
            <a:r>
              <a:rPr lang="en-US" sz="3200" i="1" dirty="0"/>
              <a:t>relative density</a:t>
            </a:r>
            <a:r>
              <a:rPr lang="en-US" sz="3200" dirty="0"/>
              <a:t>) </a:t>
            </a:r>
            <a:r>
              <a:rPr lang="en-US" sz="3200" dirty="0" smtClean="0"/>
              <a:t>of liquids. </a:t>
            </a:r>
          </a:p>
          <a:p>
            <a:r>
              <a:rPr lang="en-US" sz="3200" dirty="0" smtClean="0"/>
              <a:t>It </a:t>
            </a:r>
            <a:r>
              <a:rPr lang="en-US" sz="3200" dirty="0"/>
              <a:t>is usually made of glass and consists of a small diameter cylindrical stem and a larger diameter float section weighted with </a:t>
            </a:r>
            <a:r>
              <a:rPr lang="en-US" sz="3200" dirty="0" smtClean="0"/>
              <a:t>mercury</a:t>
            </a:r>
            <a:r>
              <a:rPr lang="en-US" sz="3200" dirty="0"/>
              <a:t> </a:t>
            </a:r>
            <a:r>
              <a:rPr lang="en-US" sz="3200" dirty="0" smtClean="0"/>
              <a:t>to </a:t>
            </a:r>
            <a:r>
              <a:rPr lang="en-US" sz="3200" dirty="0"/>
              <a:t>make it float upright.</a:t>
            </a:r>
          </a:p>
        </p:txBody>
      </p:sp>
      <p:pic>
        <p:nvPicPr>
          <p:cNvPr id="1026" name="Picture 2" descr="https://encrypted-tbn3.gstatic.com/images?q=tbn:ANd9GcR4Fs6yYZwrCWvSSShaMxvC4UnKSRmXU4rohJcpPtO2fe3Y2uzU98xh3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4419600"/>
            <a:ext cx="2419350" cy="1895476"/>
          </a:xfrm>
          <a:prstGeom prst="rect">
            <a:avLst/>
          </a:prstGeom>
          <a:noFill/>
          <a:scene3d>
            <a:camera prst="perspectiveAbove"/>
            <a:lightRig rig="threePt" dir="t"/>
          </a:scene3d>
          <a:extLst>
            <a:ext uri="{909E8E84-426E-40DD-AFC4-6F175D3DCCD1}">
              <a14:hiddenFill xmlns:a14="http://schemas.microsoft.com/office/drawing/2010/main">
                <a:solidFill>
                  <a:srgbClr val="FFFFFF"/>
                </a:solidFill>
              </a14:hiddenFill>
            </a:ext>
          </a:extLst>
        </p:spPr>
      </p:pic>
      <p:pic>
        <p:nvPicPr>
          <p:cNvPr id="1028" name="Picture 4" descr="http://en.citizendium.org/images/9/96/Hydromet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1389" y="620486"/>
            <a:ext cx="2124075" cy="3524251"/>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051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1" y="4502658"/>
            <a:ext cx="2514600" cy="235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48343"/>
            <a:ext cx="2133600" cy="2612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normAutofit/>
          </a:bodyPr>
          <a:lstStyle/>
          <a:p>
            <a:r>
              <a:rPr lang="en-US" u="sng" dirty="0" smtClean="0"/>
              <a:t>Hydrometer</a:t>
            </a:r>
            <a:endParaRPr lang="en-US" u="sng" dirty="0"/>
          </a:p>
        </p:txBody>
      </p:sp>
      <p:sp>
        <p:nvSpPr>
          <p:cNvPr id="7" name="Content Placeholder 6"/>
          <p:cNvSpPr>
            <a:spLocks noGrp="1"/>
          </p:cNvSpPr>
          <p:nvPr>
            <p:ph idx="1"/>
          </p:nvPr>
        </p:nvSpPr>
        <p:spPr/>
        <p:txBody>
          <a:bodyPr/>
          <a:lstStyle/>
          <a:p>
            <a:r>
              <a:rPr lang="en-US" dirty="0" smtClean="0"/>
              <a:t>A hydrometer is used to determine specific gravity. </a:t>
            </a:r>
          </a:p>
          <a:p>
            <a:r>
              <a:rPr lang="en-US" dirty="0" smtClean="0"/>
              <a:t>The specific gravity of the sample liquid is indicated when the level of the sample liquid in the jar aligns with a point on the </a:t>
            </a:r>
            <a:r>
              <a:rPr lang="en-US" dirty="0" err="1" smtClean="0"/>
              <a:t>the</a:t>
            </a:r>
            <a:r>
              <a:rPr lang="en-US" dirty="0" smtClean="0"/>
              <a:t> hydrometer scale</a:t>
            </a:r>
            <a:endParaRPr lang="en-US" dirty="0"/>
          </a:p>
        </p:txBody>
      </p:sp>
      <p:sp>
        <p:nvSpPr>
          <p:cNvPr id="9" name="TextBox 8"/>
          <p:cNvSpPr txBox="1"/>
          <p:nvPr/>
        </p:nvSpPr>
        <p:spPr>
          <a:xfrm>
            <a:off x="5867400" y="5680329"/>
            <a:ext cx="2514600" cy="369332"/>
          </a:xfrm>
          <a:prstGeom prst="rect">
            <a:avLst/>
          </a:prstGeom>
          <a:noFill/>
        </p:spPr>
        <p:txBody>
          <a:bodyPr wrap="square" rtlCol="0">
            <a:spAutoFit/>
          </a:bodyPr>
          <a:lstStyle/>
          <a:p>
            <a:r>
              <a:rPr lang="en-US" dirty="0" smtClean="0">
                <a:solidFill>
                  <a:prstClr val="black"/>
                </a:solidFill>
              </a:rPr>
              <a:t>Divine Neely</a:t>
            </a:r>
            <a:endParaRPr lang="en-US" dirty="0">
              <a:solidFill>
                <a:prstClr val="black"/>
              </a:solidFill>
            </a:endParaRPr>
          </a:p>
        </p:txBody>
      </p:sp>
    </p:spTree>
    <p:extLst>
      <p:ext uri="{BB962C8B-B14F-4D97-AF65-F5344CB8AC3E}">
        <p14:creationId xmlns:p14="http://schemas.microsoft.com/office/powerpoint/2010/main" val="27214364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Conshelf</a:t>
            </a:r>
            <a:endParaRPr lang="en-US" dirty="0"/>
          </a:p>
        </p:txBody>
      </p:sp>
      <p:sp>
        <p:nvSpPr>
          <p:cNvPr id="3" name="Content Placeholder 2"/>
          <p:cNvSpPr>
            <a:spLocks noGrp="1"/>
          </p:cNvSpPr>
          <p:nvPr>
            <p:ph idx="1"/>
          </p:nvPr>
        </p:nvSpPr>
        <p:spPr>
          <a:xfrm>
            <a:off x="457200" y="1600201"/>
            <a:ext cx="8229600" cy="1752600"/>
          </a:xfrm>
        </p:spPr>
        <p:txBody>
          <a:bodyPr/>
          <a:lstStyle/>
          <a:p>
            <a:r>
              <a:rPr lang="en-US" dirty="0" smtClean="0"/>
              <a:t>an attempt at creating an environment in which men could live and work on the sea floor.</a:t>
            </a:r>
          </a:p>
          <a:p>
            <a:endParaRPr lang="en-US" dirty="0" smtClean="0"/>
          </a:p>
        </p:txBody>
      </p:sp>
      <p:sp>
        <p:nvSpPr>
          <p:cNvPr id="4" name="AutoShape 2" descr="data:image/jpeg;base64,/9j/4AAQSkZJRgABAQAAAQABAAD/2wCEAAkGBhQSEBQSEhIVFRQVGBQVFRQXFRQVFRUUFRUVFhQXFhIXHCYfGhkjGRQUHy8gIycpLCwsFR4xNTAqNSYrLCkBCQoKDgwOGg8PGiklHxwpKSwpKSkpKSkpKiksKSkpKSkpKSkpKSkpLCkpKSksKSwpKSkpKSkpLCkpLCwsKSksKf/AABEIALABEAMBIgACEQEDEQH/xAAbAAABBQEBAAAAAAAAAAAAAAAAAQIDBAUGB//EAEAQAAIBAgQDBQUFBQcFAQAAAAECAAMRBBIhMQVBURMiYXGBBjKRobEUQsHR8CNScoKSJDNissLh8QcVosPSFv/EABoBAAMBAQEBAAAAAAAAAAAAAAABAgMEBQb/xAAmEQACAgICAQUAAgMAAAAAAAAAAQIRAxIhMUEEEyJRYTNxFCMy/9oADAMBAAIRAxEAPwDzrPELSO8Wd1mY7NFDxkS8TAczQBjSYZpIDi0AY3NDNKTAcxjc8CY2SBMKkTNIwYuaADmeJeMhAY+8TNGwgA7PDPG3heAh2aLeMvC8AQ+AeNLRLw2oGPZomaMLRLw3GTdrFDyOhSzOFvuZc4zwpsNWak+jC1x00v8AiPjBSskrBopaRq0XNCxhmi3jLwgND7wvGXheAD468ZmhmgISGaJCFjFzQiQiALwiCLAAhFAg623jCxIQgYgCEBEMAC8LwhAAvC8IQAIhMS8BFYBmiiIREvCwHGNLSbsbWzm1+QFzbx6SRQnJCf4m/ACFWKyqovtrL2H4fcd5SPIi/wAJKmJA+4PQn8pKtdTowKjruBKozk2+hcPhqaElkzXFhfW3pGcUdWA3LjdjufP4D4RmLqFWK8+vIiVkYfOJxTdoUb7ZADHeo8otQgH3bDzOvxjCb7aCI2CF4QjAIQhABbwiQvAB7Ecr/KNheIIALEgYQAIsSAgAsGMQwtAKCEIQAURIRLxMAvEJiQisBxMCRGwhYBFHlEAjxT9fjEA8pl3uPOQnx/Ka/CeBGupcsVW9gQuYvb3soJtYXGvn0l/FcCFNWNIMzqR3WAUsDzUgm9ukl5IJ1Y9ZVwY4xCkKKqX00YGzWHXrFUUeTt5Mov8AGGIpm4Doyki9iCNt7HY+m0jeivS3rr85quejP+ybt6QO5P8ALaMqcRQe5TuerH/TzkLUl5D53iDDCHyF8R3aFu8bknUkxctpG9UBrMt7DcHUDw8I64AzBrrzB3jtDfIlddjIAJb0I0jsDYeY3i4DaiBMMx5RCm9tr/MbzQKW2YjwOsaqa6m/ppK1J9wzrwvJcWNdN5AJD4NE7Q68LxsVYWMdCNvC8QDoRt4XlAOhCEACF4himABCEIAEaY6NMTASEISQCEJLhsMajqi+8xCjzJsCfCAEmB4e9VsqjbVjyXpfz6TrE9m8PTpg1gGDc2JGvQBbSN+E1VdEw6M1EWLPbKpse8DUYjUrreO4vxTDKlLtKj1KtEAFaLI9Ni1r3qMBcXXcC9wfKc05uVavg3jFJvZM7j2cxdBKark0sMpAuMv3bcx5WmhxPH4dkK5A2+lrW62PIzjvZrjtasr0mpilTRUdFV8xIcvcu5sTqJfwRpFHPa0lUO4ILgbHktvpOLHg2ySi2byesdomfx3h9ErTpgqxK5mOYE030F7cgbm45zi66FGKNupII6Ef8j+oTvavDqBY9m1Mu1yxXfu23NhMbiXCtRdVJtYE31HjaerjWio8/I9zhGxLb3ljCV76EzRxvB0UFirLa5IWzA/1HSaLew1QU+0VHDZcwuVIta+ttOcNqfLKSbXCMKugYa6W2PSR4agALmzXHLpKjsTvykmFcjbUHfS/0jtEasfVoFe8p0iCtfXUEbkdOssgW/W8iVgHIHO3x6R15BEqB+TAxhYk5c9j5H6xyEKf8J/8T+UdkGfx5yyUR9ja4G/UyteWK+8hDRUaLoSKDEiiQMSEIQAIQiXgA4RWjRFJjQCCSNvIx+Uex1lAJeITEhIAIQhAAhCEAHIt50Hshhw+KQ/u3a/8I0+Zv6TAz5ULc9co8bH8p23sjg8jOqZdadNs5Fyc41IHnp6TPNk9uFo0xQ3nqP8AbnCGoKC3ZlLtnvc7AC+UaH0lDHmlgyapwy1EdezRKgABZc16htyII8es7MUANTdm3u2vnYDaYXtVWpqaL1bMql7rnKk6Ltl15TzsGZpqB358SpzOJxeMq1EIzKiFdaamwy3NgQDcgG+htvOl9leBu1IVCLL90Ecso10mfxTjuIroOxw7rSFyjLSZhrppUym/rfymjhK1dKagFwANrEeek9KLR57Ro0RkqlxtkAuwyLlc6lSdyB0lehhbNdThCBtarVOgJsSQul76yrU4pVJ7xBI2zKCR1sbc5P8A92Y/dSwt90fnKZz07LOK43h1UqeyFguai5KZt/vEXsDrfxne01TsVYH7q2tfmBaeUV0SrWVXoZgUqMwpoMzG6BSbkWFgZ67ga9P7MqL7xpr3dSbhRa8586ukdWF62zm+Lf8AT7CYhb37KoQWzprzuRl2BmLV9g7VFejiMlNclqZRjfKe8WIYZi076hiMtF1f39mspAzN5SqG0/X65TlnllCkmbwxRlbaOM49wzD1qrIzGm6aEqLKbi4sPWZh9lMGiHM7uSN9dD4TV4gt8ZVPiv8AlEix4GWezijtBN9s8nJLWTUfBxtbB5bkHMAQL7ML6aiV8PVJblbY+k0a+pa97GwuBcg3BvaZFegabDvXDgkHbQnpM3KmaxjaFxQkJP8Az08pLXQgeVpBFLs0j1wOirEirAYkS8UxsQC3gBEheAC3ixscxgACOYan1jRJafvCUgI8uv4R9RdyLaSSipW9iC1reA8jzMiqpay+p84qCxkIQiAIRBHCAxuJa9gNbA6eM7/2ScooQqWZaaqMovezXAJOgA6zjeH4f9rRa11DoX6Bb3Yn0BnX+x53ub93f967bnznJ6xVA6PSczOk7NmPeNl2yqfq35TGx/GMKpArYVmFNjkYFWF+vZ8/W81q2LsO6bkbi17L4nkZzPHUplSU2Kkkfun11nm4lUrZ6GXqkbHGfarDVqBpO1VCLMqhQrG2thuBpbeWuC8To0aeRmdCTmyub3BFxZlFrTiPargoQDEZ1K9xcgBDX1t3tukysbjTWpBnN3pplUgZRlB0UjmZ6EcKn5OGeTTwetcV4rhsQiomKTD2N8wZCx8+0EqYriYf9jh6aMct+3qJoRcremLd/l3tp5+uBorTzDF1CcmYKrAXNug1NjaXOL4XJg6VRGrdtmVK9zmDU2B7w5pZiB/NCEY3dsUlJ+EVeKYQVsR2S1VHZo47QZmFyVuARbaelYTGOtHuKDlQLmNS12VFOgIOms8q9ncIQ2cCy5SvnttPVeEEGgQen/qpw9S6imjP0zuTj+GwMMRQVs7WYhivjpz9ZATvFpYwmhTp5eSHNf8Awq3u+ojWPLynHlds7sao5XiJ/tlX0+glTiBk2Pf+2Vf5f8iyvxJtJ9Dh/ji/w+ey/wAkv7MajQzB+oIt8DMf2ipZagX91FU/xbn6ib/D/eYHa6/0zG47h3LuzC2ZiQdxyA162AnFz7kos71XtxkiumJLUhTG97eJtzkCYJjykuH7pHlLarqZ0pX2c96sy2p2OsAJbx9+7dbd0WPUXax9bSrEbJ2RwtARZACAwuSesUQgAmbwHnaAiRQID4HR2axktGhcaxa9Gw/V5STJtXREdQSfACRxQdP94kVjoIQheIBseNohj6W8a7DwamBqMFc02KuoSoCvvdxhceI1+U7jD8Q7WjSqVWGYqAWFlLHa2njOCwmLNNg6EXXNa4uCD7wI6Gw+E1fsD4qmtfNTWjSC91VLmjcHPaipuSCAb7ycsVKLi/JMJOM1L6OuxtQJS0soFtLepuJnV+L1CoCqmQ6sSlxY66LylD/vZNIJUpKwSxFYM+Yrpe/jrzlirxDCGkWUOW2PeXMdPX8JzY/TKH/XJ0ZvUvI/jwZOLWk5Cvmy0UZmIOcvUKm17ctfnMrgNIA6i5tcqe8NORm3jPaJagKr+zUoEzXbPb1BWZ9CnSpnuFmB0tdHvf8AlE3jFJmMm9ezT41jaZCKlBUBbM5UC5UAWUEDaV8Sik2dAy2tnvcgGxuDyG2vhG4ykGyHtaaNckK5schAAJA+ks4fH06YyJiaZdSVtUbIt81iLW2uNBNIqMY0c8nKbs1KvDqVLs6RqFna2ZaSrailtGYtve/KbJ4jhVCqKmewVSdaZ0BBuuacZ/1AD9pSZzZmVgcpZSbZSLsNxrpOY+0N++/9TfnMZwU+zox/6+YnteC4tRqns6TagXC2IOUADujoOstsnIzyXgHEnVWABbQsbEhu7vZgDp8vCWsN7X52VBTrAsQqkYgkXawU5cg5nrOV+jbfxZ0x9S12jdxo/tlTzH+USLiW0o08Qq3NWsKbC2YsHzXOoAA942ImxhOGU8RQ7RazHezVBlWw5HXT1nqQmoxUfo8ucW5Of2YeBOYm3IBT53bbwjnez9e6wsdiSpAHxtG0AEB7MqwuedxcG3vSvXpszBWFixAAvuTpoZw5Mc3k3PQxZcccWrMQrZgDoQdfPnLqHWR8Xrq1YldQNB4hRlv62kSPe2lp2o45IhxLXt5fjIZJifekcRtHoii3gYl5AwjhGx6Id/QecaA1eF8LDtqL7D4zS/8AxbugZCtze65h3bG1iTzmbwqq4YH3cpv3jl1E73hmKQp21u+wu9rjblb8ZSRyzm0cniOBVMOwDgHexBBBFwDtz1mXVw90uLfotz9Jvcc4wzlCA1iHADaEC435zBSkTTbz00PU8zNOghLbkzbWgVlqnhL3Y8rW8Tz9BK1QzLU6dhoOsRooEQLJGLJKcjjxKQCpVsSp53t6ytsed/ht1kmI6y09MMBf5RU5OieIiCqxoBgxujlSbm9mAIB9QRLPDOM1Fayle9cG6gmx31kGEepSJyZWVrBkYBgwGxIPmZOKadrSKLlDgMVzFgDrexOtvAxa0HD4Ll1Kkmgl1GrKxU2HhttFwnEaNMglWAYAguQ9h4ATJfib2ZbixzDa0k4on92QLLkWw6W3iYanR8W4nhq9Sm7EMKYtuUIFwdVy2bbnOdxmDDvUZags7OwBvszFrX9ZQtL/AASmGrAEXFjp6SJPVWChzwdBxtKOIFMtiGzKoU3y2AsPdG/KZFThNDlih/SP/qdAnC6KoWampZrhV19SfKUjQoqbELfTQAs2vht8YQmpLZ9Ezi4PW+RnAcXQwxYtVV8wZSRmHcYajKobwkFKvhVYNSpM5UgqEBFipBU3J5EDlLfEMVRw9Q02BzAA/wB2De/Q3lPDe06l1Xs2CllW4cE3ZgoJGwGvKUpRrZE6TuzQbidVnZ6dCnTaoAGLk1C2u5S9ucmxvs5WdBUxde620QkIoH8Ci06fhD0lyaLcuabHc5vugynx5KdY0nq1StAE9qoU3YIbMBUv3RoNDvecK9WpSpKjs/xpRXZjjBCmqAZcpAKWa91JuDt0kWLxXZU3qc1GVNd3bRfQXv6SlQ46tSq5NMU8xGSmhJVEAsEDEWFhrfnJMXUSrSqAX0Um5II06kbec7I5G1TOWWJJo5nDPr4WsPKXQbjTYW9esp4em3LY6/oS8UYC2/iBa3pOiH6KZRq7xJYxOFI13G0riI0i01wRQhCQMdlgLePxhFtAB4q7abbXN5scN4v2Sbk+G17+Mw4KJSlRMoqSpmy+PrtrkS3LbbxJ3lRa5VwLA6W10+BG0p+sUE6i/KPZi0RarY64sdvCUbx14oTpC2Uo6iWhaOJhAoIQktLDlvIQIbRC9PNtJMO9x5SzTUBiBzA+pkdWjYk+G3X/AHgo8kb3wKhsfhNzDYMF1bsxcG6lSV5E6jUbAzCBvtN3g/FkNqVQG4F0K6FuqkdenXWRluriXBfKmQV/ZhG1V6g0ubKKgF9eWokPF+HapTWrTzILWYlSbgEW0M3sN7RKGZVrCkmmUWdGub3DgrytMzibB8ZSqghg/Zm42JBsfwEzxvYqfHP0YzcBqjSyE76VF/1ES7wPhdZawY0jYA6goRqNNifGaXtZw9Pt6qFAU5AQAP3h1Eu8b4RTwXaCmL3VbkBVJ7w9Oc0a8ELJxfkixFTJd6ndFxp9432AWU6OELl3ItcrYb2tJOI4EPXNS1s2Q205KJeeqVUBVBBPe1INuVrTOcfhSKxySltIi477J1MViatSmwColNTzbMcx0XloRMbivCOzqJRRTmRh2hZgRqVKotztYOZ0PCOLJVpVFSoO3rI+gbIRURiy3v1B+USqFbEs1RWyFUFRMrAF7ElGuDzG+s5sKaST8I7MuutxNDiXGFw2Var2aq7OtlZwLMuYNzWxI1HJjML23xeJqailUXDghlqEf3ma2Vmy3y28eusqe1X7eqGNluFCJrlA2ZRbUG9jcCTcN4t9oD4cjIrrky3srA6UyQb2INvO8XsqFToh5d7SMvCYNUpByVLMQMp3sd28hDH4kDNQQHcdox0zEWKgLyXUG3gIPdwFAJYjRRq3kdLC3nIseh7Z2UjUgm2ouFAIBHS07o880ckuOxjU7jQePrf/AGMtsxlXB65m62/H85YbQATUwmDteZ1RbGXqjSjU1iNcZXiiBEBMzUWKx5RVhHQCMIgMcYghQCgxbRI4g9D8IwGlYRwY7fWEYCXvvHZfGWKOF5sfT85I9NRsRfpp+rQoh5F0iOhQ/ek9xeNZNCY3Jvp9BGZvkSq7D3dfC2vpGmqSALXPXwjKikeum8iztfmBy0ispIjrIUNxtGtVLaE210bXQ8j8ZfZO0W+xG9/wlNsC3L6yaZSZ0mC4ea1nIzkgBiCb5gbHPY3GgGvjJ+M8LWnSU03LFHJPdK5c+thc6gNaZXB8Y9InXLmGUsMtxbY67ySnx1yctYlkN1bud7KTuoHPnM3GW1rovZNULTxr1Ky1KrFmuCSTuLgzpPazGLiSwoEuTT2Cm/vrpacjisO4bIN+q65hyK+c1+AKaFQ9qag7pvlYFxbXQm80dmfCLGOxgWsabFswWnZCuUDui92P0i+0xWjTK03zEga9CQNAZU9oMUlWqhpI+fKBmcgswBJXQDUgGZo4fVfWxPn+RiJlTM+hTzgr969xfn0vOs4LW/YspLFtEzZiUHW2um0wk4SSbt+zX/EbG01Pt9OmuWkL22IGl+pMqvwJS8IxsTiS1QnMEZDsb8jpY+kkq8QIfMWDOMgZgM11W7BR0uSLk/uiQvRUG7NrvqevhGnFqPdW/wAvnE42UpV0WLllqMx1qArl6BnJN/SQV+6oA00CgdJG1ZyOSD9ddYlALfVrn1jX0hP7ZbwyW06SSpCmNSetvjBt5RiyOp4yk35y3VaVbaCM2gQQi5YESKNQWOtGrH5zGAgW/h+ukW3h+vKEdlgA2/jJKdDNvt8b+kfRw99SNJYIlUTY+lSUcr+ZvLQbTpKOePFaURZcuPORPg1Jv6b/AIRimSqSZLQuCrU4aeWVvS0gaiV94W+nxmkENt79LjYdI0e8R4CIpMyg2u99t9Yq1bcuoA636zRfCoTtby0kT8MBOjHx8uknUfBmBQdz8IoC8nt8RLNXhT73H09PKQnhtToD6gxclUmAzcqnzEdnfqD52kD02G6/KRhR+uUTbDUuCq4+7D7Ww+6fiRKufoSIdq/JjEpfYal9eLt1f4y1h+JVHuA7eN/zmVTquSBe56Wl1VcaWUTSLszkkh9bPe4TMepYSu9Oq2+g8DJftLDdPh+Ukp48c7iOieV0jPNNV3Bb0P1jPtZvZRl9NZsrXB21lzCUUOVmana57jNY6dbDaLUFP8MSgnP57/OWwk2a6UT3iKZPO1YC/p2ehktClSGYWoleQ7WxGnJsm8omTsxssjabeOShZQBTBYgHLWOnT7veOm+kyquGABIqUz4K1z9IE0UK+0g5CT1xInTQQNoH/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4" y="3506560"/>
            <a:ext cx="4237389" cy="274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495" y="3506561"/>
            <a:ext cx="3754994" cy="274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410200" y="6400800"/>
            <a:ext cx="3429000" cy="369332"/>
          </a:xfrm>
          <a:prstGeom prst="rect">
            <a:avLst/>
          </a:prstGeom>
          <a:noFill/>
        </p:spPr>
        <p:txBody>
          <a:bodyPr wrap="square" rtlCol="0">
            <a:spAutoFit/>
          </a:bodyPr>
          <a:lstStyle/>
          <a:p>
            <a:r>
              <a:rPr lang="en-US" dirty="0" smtClean="0">
                <a:solidFill>
                  <a:prstClr val="black"/>
                </a:solidFill>
              </a:rPr>
              <a:t>By Ashley </a:t>
            </a:r>
            <a:r>
              <a:rPr lang="en-US" dirty="0">
                <a:solidFill>
                  <a:prstClr val="black"/>
                </a:solidFill>
              </a:rPr>
              <a:t>R</a:t>
            </a:r>
            <a:r>
              <a:rPr lang="en-US" dirty="0" smtClean="0">
                <a:solidFill>
                  <a:prstClr val="black"/>
                </a:solidFill>
              </a:rPr>
              <a:t>odriguez</a:t>
            </a:r>
            <a:endParaRPr lang="en-US" dirty="0">
              <a:solidFill>
                <a:prstClr val="black"/>
              </a:solidFill>
            </a:endParaRPr>
          </a:p>
        </p:txBody>
      </p:sp>
    </p:spTree>
    <p:extLst>
      <p:ext uri="{BB962C8B-B14F-4D97-AF65-F5344CB8AC3E}">
        <p14:creationId xmlns:p14="http://schemas.microsoft.com/office/powerpoint/2010/main" val="1615565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Conshelf</a:t>
            </a:r>
            <a:endParaRPr lang="en-US" dirty="0"/>
          </a:p>
        </p:txBody>
      </p:sp>
      <p:sp>
        <p:nvSpPr>
          <p:cNvPr id="7" name="Content Placeholder 6"/>
          <p:cNvSpPr>
            <a:spLocks noGrp="1"/>
          </p:cNvSpPr>
          <p:nvPr>
            <p:ph idx="1"/>
          </p:nvPr>
        </p:nvSpPr>
        <p:spPr>
          <a:xfrm>
            <a:off x="261256" y="1295400"/>
            <a:ext cx="4844143" cy="2590800"/>
          </a:xfrm>
        </p:spPr>
        <p:txBody>
          <a:bodyPr>
            <a:normAutofit fontScale="92500"/>
          </a:bodyPr>
          <a:lstStyle/>
          <a:p>
            <a:r>
              <a:rPr lang="en-US" dirty="0" smtClean="0"/>
              <a:t>A </a:t>
            </a:r>
            <a:r>
              <a:rPr lang="en-US" dirty="0" err="1" smtClean="0"/>
              <a:t>conshelf</a:t>
            </a:r>
            <a:r>
              <a:rPr lang="en-US" dirty="0" smtClean="0"/>
              <a:t> is an underwater habitat designed to allow people to live and work underwater on the sea floor.</a:t>
            </a:r>
            <a:endParaRPr lang="en-US" dirty="0"/>
          </a:p>
        </p:txBody>
      </p:sp>
      <p:pic>
        <p:nvPicPr>
          <p:cNvPr id="1026" name="Picture 2" descr="http://1.bp.blogspot.com/_vgu5MxZeuRo/R7pXfCUEwEI/AAAAAAAAAII/YrY5kDZxqy0/s400/pRECONTINENT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447801"/>
            <a:ext cx="3443347"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eao2.com/undersea/images/conshelf-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872" y="3886200"/>
            <a:ext cx="3190875" cy="2381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8600" y="3810000"/>
            <a:ext cx="4953000" cy="2862322"/>
          </a:xfrm>
          <a:prstGeom prst="rect">
            <a:avLst/>
          </a:prstGeom>
          <a:noFill/>
        </p:spPr>
        <p:txBody>
          <a:bodyPr wrap="square" rtlCol="0">
            <a:spAutoFit/>
          </a:bodyPr>
          <a:lstStyle/>
          <a:p>
            <a:pPr marL="285750" indent="-285750">
              <a:buFont typeface="Arial" pitchFamily="34" charset="0"/>
              <a:buChar char="•"/>
            </a:pPr>
            <a:r>
              <a:rPr lang="en-US" sz="3000" dirty="0" smtClean="0">
                <a:solidFill>
                  <a:prstClr val="black"/>
                </a:solidFill>
              </a:rPr>
              <a:t>The </a:t>
            </a:r>
            <a:r>
              <a:rPr lang="en-US" sz="3000" dirty="0" err="1" smtClean="0">
                <a:solidFill>
                  <a:prstClr val="black"/>
                </a:solidFill>
              </a:rPr>
              <a:t>conshelf</a:t>
            </a:r>
            <a:r>
              <a:rPr lang="en-US" sz="3000" dirty="0" smtClean="0">
                <a:solidFill>
                  <a:prstClr val="black"/>
                </a:solidFill>
              </a:rPr>
              <a:t> could shelter people for only weeks, due to the fact that humans were not made to live in an environment without sunlight.</a:t>
            </a:r>
            <a:endParaRPr lang="en-US" sz="3000" dirty="0">
              <a:solidFill>
                <a:prstClr val="black"/>
              </a:solidFill>
            </a:endParaRPr>
          </a:p>
        </p:txBody>
      </p:sp>
    </p:spTree>
    <p:extLst>
      <p:ext uri="{BB962C8B-B14F-4D97-AF65-F5344CB8AC3E}">
        <p14:creationId xmlns:p14="http://schemas.microsoft.com/office/powerpoint/2010/main" val="1601526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Dredge</a:t>
            </a:r>
            <a:endParaRPr lang="en-US" dirty="0"/>
          </a:p>
        </p:txBody>
      </p:sp>
      <p:sp>
        <p:nvSpPr>
          <p:cNvPr id="5" name="Content Placeholder 4"/>
          <p:cNvSpPr>
            <a:spLocks noGrp="1"/>
          </p:cNvSpPr>
          <p:nvPr>
            <p:ph idx="1"/>
          </p:nvPr>
        </p:nvSpPr>
        <p:spPr/>
        <p:txBody>
          <a:bodyPr/>
          <a:lstStyle/>
          <a:p>
            <a:r>
              <a:rPr lang="en-US" dirty="0" smtClean="0"/>
              <a:t>A Machine for digging underwater a machine equipped with continuous revolving chain of buckets, a scoop , or a suction device for digging out and removing material from underwater .</a:t>
            </a:r>
            <a:endParaRPr lang="en-US" dirty="0"/>
          </a:p>
        </p:txBody>
      </p:sp>
      <p:pic>
        <p:nvPicPr>
          <p:cNvPr id="1026" name="Picture 2" descr="http://njscuba.net/zzz_artifacts/fishing_dred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194543"/>
            <a:ext cx="4191000" cy="26490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atic.worldmaritimenews.com/wp-content/uploads/2012/11/DRED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63571"/>
            <a:ext cx="3048000" cy="19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010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u="sng" dirty="0" smtClean="0"/>
              <a:t>DREDGE</a:t>
            </a:r>
            <a:br>
              <a:rPr lang="en-US" sz="3200" b="1" u="sng" dirty="0" smtClean="0"/>
            </a:br>
            <a:r>
              <a:rPr lang="en-US" sz="3200" b="1" u="sng" dirty="0" smtClean="0"/>
              <a:t>http://www.merriam-webster.com/dictionary/dredge</a:t>
            </a:r>
            <a:r>
              <a:rPr lang="en-US" sz="3200" dirty="0" smtClean="0"/>
              <a:t/>
            </a:r>
            <a:br>
              <a:rPr lang="en-US" sz="3200" dirty="0" smtClean="0"/>
            </a:br>
            <a:endParaRPr lang="en-US" sz="3200" b="1" u="sng" dirty="0"/>
          </a:p>
        </p:txBody>
      </p:sp>
      <p:sp>
        <p:nvSpPr>
          <p:cNvPr id="5" name="Content Placeholder 4"/>
          <p:cNvSpPr>
            <a:spLocks noGrp="1"/>
          </p:cNvSpPr>
          <p:nvPr>
            <p:ph idx="1"/>
          </p:nvPr>
        </p:nvSpPr>
        <p:spPr>
          <a:xfrm>
            <a:off x="457200" y="1600200"/>
            <a:ext cx="8229600" cy="5105400"/>
          </a:xfrm>
        </p:spPr>
        <p:txBody>
          <a:bodyPr>
            <a:noAutofit/>
          </a:bodyPr>
          <a:lstStyle/>
          <a:p>
            <a:r>
              <a:rPr lang="en-US" sz="3600" dirty="0" smtClean="0"/>
              <a:t>A dredge is a device used to clean out the beds of rivers, harbors, or any other watery area by scooping out the mud, weeds, and rubbish</a:t>
            </a:r>
          </a:p>
          <a:p>
            <a:endParaRPr lang="en-US" sz="3600" dirty="0"/>
          </a:p>
          <a:p>
            <a:endParaRPr lang="en-US" sz="3600" dirty="0" smtClean="0"/>
          </a:p>
          <a:p>
            <a:endParaRPr lang="en-US" sz="3600" dirty="0"/>
          </a:p>
          <a:p>
            <a:pPr lvl="8"/>
            <a:endParaRPr lang="en-US" dirty="0" smtClean="0"/>
          </a:p>
          <a:p>
            <a:pPr lvl="8"/>
            <a:r>
              <a:rPr lang="en-US" dirty="0" smtClean="0"/>
              <a:t>Y     </a:t>
            </a:r>
            <a:r>
              <a:rPr lang="en-US" dirty="0"/>
              <a:t>	</a:t>
            </a:r>
            <a:r>
              <a:rPr lang="en-US" dirty="0" smtClean="0"/>
              <a:t>	Yasean Doghaimat </a:t>
            </a:r>
            <a:endParaRPr lang="en-US" dirty="0"/>
          </a:p>
          <a:p>
            <a:pPr lvl="8"/>
            <a:endParaRPr lang="en-US" dirty="0" smtClean="0"/>
          </a:p>
          <a:p>
            <a:pPr lvl="8"/>
            <a:endParaRPr lang="en-US" dirty="0"/>
          </a:p>
          <a:p>
            <a:pPr lvl="8"/>
            <a:endParaRPr lang="en-US"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356365"/>
            <a:ext cx="2667000" cy="238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questconnect.org/images/Wade_Dred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86" y="4953000"/>
            <a:ext cx="3714750" cy="157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034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Water Collecting Bottle</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4267200"/>
            <a:ext cx="2974775" cy="1981200"/>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295400"/>
            <a:ext cx="2743200" cy="4114800"/>
          </a:xfrm>
          <a:prstGeom prst="rect">
            <a:avLst/>
          </a:prstGeom>
          <a:ln>
            <a:noFill/>
          </a:ln>
          <a:effectLst>
            <a:softEdge rad="112500"/>
          </a:effectLst>
        </p:spPr>
      </p:pic>
      <p:sp>
        <p:nvSpPr>
          <p:cNvPr id="9" name="TextBox 8"/>
          <p:cNvSpPr txBox="1"/>
          <p:nvPr/>
        </p:nvSpPr>
        <p:spPr>
          <a:xfrm>
            <a:off x="762000" y="1828800"/>
            <a:ext cx="5257800" cy="1477328"/>
          </a:xfrm>
          <a:prstGeom prst="rect">
            <a:avLst/>
          </a:prstGeom>
          <a:noFill/>
        </p:spPr>
        <p:txBody>
          <a:bodyPr wrap="square" rtlCol="0">
            <a:spAutoFit/>
          </a:bodyPr>
          <a:lstStyle/>
          <a:p>
            <a:r>
              <a:rPr lang="en-US" dirty="0" smtClean="0">
                <a:solidFill>
                  <a:prstClr val="black"/>
                </a:solidFill>
              </a:rPr>
              <a:t>Water collecting is use for collecting samples such </a:t>
            </a:r>
          </a:p>
          <a:p>
            <a:r>
              <a:rPr lang="en-US" dirty="0">
                <a:solidFill>
                  <a:prstClr val="black"/>
                </a:solidFill>
              </a:rPr>
              <a:t> </a:t>
            </a:r>
            <a:r>
              <a:rPr lang="en-US" dirty="0" smtClean="0">
                <a:solidFill>
                  <a:prstClr val="black"/>
                </a:solidFill>
              </a:rPr>
              <a:t>as the animals food source, or exposure the pollutants . It also is use to measure temperature , salinity ,physical ,  chemical, </a:t>
            </a:r>
            <a:r>
              <a:rPr lang="en-US" smtClean="0">
                <a:solidFill>
                  <a:prstClr val="black"/>
                </a:solidFill>
              </a:rPr>
              <a:t>and biological </a:t>
            </a:r>
            <a:r>
              <a:rPr lang="en-US" dirty="0" smtClean="0">
                <a:solidFill>
                  <a:prstClr val="black"/>
                </a:solidFill>
              </a:rPr>
              <a:t>. Its also called rosette.    </a:t>
            </a:r>
          </a:p>
        </p:txBody>
      </p:sp>
      <p:sp>
        <p:nvSpPr>
          <p:cNvPr id="10" name="TextBox 9"/>
          <p:cNvSpPr txBox="1"/>
          <p:nvPr/>
        </p:nvSpPr>
        <p:spPr>
          <a:xfrm>
            <a:off x="6096000" y="5867400"/>
            <a:ext cx="2286000" cy="369332"/>
          </a:xfrm>
          <a:prstGeom prst="rect">
            <a:avLst/>
          </a:prstGeom>
          <a:noFill/>
        </p:spPr>
        <p:txBody>
          <a:bodyPr wrap="square" rtlCol="0">
            <a:spAutoFit/>
          </a:bodyPr>
          <a:lstStyle/>
          <a:p>
            <a:r>
              <a:rPr lang="en-US" dirty="0" smtClean="0">
                <a:solidFill>
                  <a:prstClr val="black"/>
                </a:solidFill>
              </a:rPr>
              <a:t>Cindy </a:t>
            </a:r>
            <a:r>
              <a:rPr lang="en-US" dirty="0" err="1" smtClean="0">
                <a:solidFill>
                  <a:prstClr val="black"/>
                </a:solidFill>
              </a:rPr>
              <a:t>Penate</a:t>
            </a:r>
            <a:r>
              <a:rPr lang="en-US" dirty="0" smtClean="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3729825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pPr marL="0" indent="0">
              <a:buNone/>
            </a:pPr>
            <a:r>
              <a:rPr lang="en-US" dirty="0" smtClean="0"/>
              <a:t>Peterson Grabber</a:t>
            </a:r>
            <a:endParaRPr lang="en-US" dirty="0"/>
          </a:p>
        </p:txBody>
      </p:sp>
      <p:sp>
        <p:nvSpPr>
          <p:cNvPr id="13" name="Content Placeholder 12"/>
          <p:cNvSpPr>
            <a:spLocks noGrp="1"/>
          </p:cNvSpPr>
          <p:nvPr>
            <p:ph sz="quarter" idx="13"/>
          </p:nvPr>
        </p:nvSpPr>
        <p:spPr>
          <a:xfrm>
            <a:off x="762000" y="304800"/>
            <a:ext cx="7391400" cy="4038600"/>
          </a:xfrm>
        </p:spPr>
        <p:txBody>
          <a:bodyPr/>
          <a:lstStyle/>
          <a:p>
            <a:r>
              <a:rPr lang="en-US" dirty="0" smtClean="0"/>
              <a:t>The Peterson grabber is used to gather sediment towards a deep body of water. Made in the 1930’s, at the time used for collecting microscopic </a:t>
            </a:r>
            <a:r>
              <a:rPr lang="en-US" dirty="0"/>
              <a:t>fauna out of sand, gravel, marl, </a:t>
            </a:r>
            <a:r>
              <a:rPr lang="en-US" dirty="0" smtClean="0"/>
              <a:t>and clay.</a:t>
            </a:r>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133600"/>
            <a:ext cx="2161382" cy="21097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314" y="2122714"/>
            <a:ext cx="2109788" cy="210978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894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Water Collection Bottle	</a:t>
            </a:r>
            <a:endParaRPr lang="en-US" dirty="0"/>
          </a:p>
        </p:txBody>
      </p:sp>
      <p:sp>
        <p:nvSpPr>
          <p:cNvPr id="9" name="TextBox 8"/>
          <p:cNvSpPr txBox="1"/>
          <p:nvPr/>
        </p:nvSpPr>
        <p:spPr>
          <a:xfrm>
            <a:off x="457200" y="3276600"/>
            <a:ext cx="8423909" cy="369332"/>
          </a:xfrm>
          <a:prstGeom prst="rect">
            <a:avLst/>
          </a:prstGeom>
          <a:noFill/>
        </p:spPr>
        <p:txBody>
          <a:bodyPr wrap="none" rtlCol="0">
            <a:spAutoFit/>
          </a:bodyPr>
          <a:lstStyle/>
          <a:p>
            <a:r>
              <a:rPr lang="en-US" dirty="0" smtClean="0">
                <a:solidFill>
                  <a:prstClr val="black"/>
                </a:solidFill>
              </a:rPr>
              <a:t>Water collection bottles are used to collect samples of pH alkalinity </a:t>
            </a:r>
            <a:r>
              <a:rPr lang="en-US" dirty="0">
                <a:solidFill>
                  <a:prstClr val="black"/>
                </a:solidFill>
              </a:rPr>
              <a:t>and in glass bottles </a:t>
            </a:r>
            <a:r>
              <a:rPr lang="en-US" dirty="0" smtClean="0">
                <a:solidFill>
                  <a:prstClr val="black"/>
                </a:solidFill>
              </a:rPr>
              <a:t>  </a:t>
            </a:r>
            <a:endParaRPr lang="en-US" dirty="0">
              <a:solidFill>
                <a:prstClr val="black"/>
              </a:solidFill>
            </a:endParaRPr>
          </a:p>
        </p:txBody>
      </p:sp>
      <p:sp>
        <p:nvSpPr>
          <p:cNvPr id="11" name="TextBox 10"/>
          <p:cNvSpPr txBox="1"/>
          <p:nvPr/>
        </p:nvSpPr>
        <p:spPr>
          <a:xfrm>
            <a:off x="3200400" y="1853411"/>
            <a:ext cx="3200400" cy="1015663"/>
          </a:xfrm>
          <a:prstGeom prst="rect">
            <a:avLst/>
          </a:prstGeom>
          <a:noFill/>
        </p:spPr>
        <p:txBody>
          <a:bodyPr wrap="square" rtlCol="0">
            <a:spAutoFit/>
          </a:bodyPr>
          <a:lstStyle/>
          <a:p>
            <a:r>
              <a:rPr lang="en-US" sz="6000" dirty="0" smtClean="0">
                <a:solidFill>
                  <a:prstClr val="black"/>
                </a:solidFill>
              </a:rPr>
              <a:t>Function</a:t>
            </a:r>
            <a:endParaRPr lang="en-US" sz="6000" dirty="0">
              <a:solidFill>
                <a:prstClr val="black"/>
              </a:solidFill>
            </a:endParaRPr>
          </a:p>
        </p:txBody>
      </p:sp>
      <p:pic>
        <p:nvPicPr>
          <p:cNvPr id="1029" name="Picture 5" descr="http://i.stpost.com/liberty-bottle-works-water-bottle-24-floz-bpa-free-gear-collection-in-sprock-science~p~4559f_21~150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200"/>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www.stylemethrifty.com/wp-content/uploads/2011/09/p9214153-cop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2032" y="3810000"/>
            <a:ext cx="3781425" cy="2069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9953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Alvin</a:t>
            </a:r>
            <a:endParaRPr lang="en-US" dirty="0"/>
          </a:p>
        </p:txBody>
      </p:sp>
      <p:sp>
        <p:nvSpPr>
          <p:cNvPr id="5" name="Content Placeholder 4"/>
          <p:cNvSpPr>
            <a:spLocks noGrp="1"/>
          </p:cNvSpPr>
          <p:nvPr>
            <p:ph idx="1"/>
          </p:nvPr>
        </p:nvSpPr>
        <p:spPr/>
        <p:txBody>
          <a:bodyPr/>
          <a:lstStyle/>
          <a:p>
            <a:r>
              <a:rPr lang="en-US" dirty="0" smtClean="0"/>
              <a:t>A submarine to explore the depths of underwater.</a:t>
            </a:r>
          </a:p>
          <a:p>
            <a:r>
              <a:rPr lang="en-US" dirty="0" smtClean="0"/>
              <a:t>http://www.whoi.edu/page.do?pid=10737</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48200"/>
            <a:ext cx="31242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5921" y="4648200"/>
            <a:ext cx="260985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2919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Alvin</a:t>
            </a:r>
            <a:endParaRPr lang="en-US" dirty="0"/>
          </a:p>
        </p:txBody>
      </p:sp>
      <p:sp>
        <p:nvSpPr>
          <p:cNvPr id="5" name="Content Placeholder 4"/>
          <p:cNvSpPr>
            <a:spLocks noGrp="1"/>
          </p:cNvSpPr>
          <p:nvPr>
            <p:ph idx="1"/>
          </p:nvPr>
        </p:nvSpPr>
        <p:spPr>
          <a:xfrm>
            <a:off x="914400" y="1676400"/>
            <a:ext cx="3429000" cy="1828799"/>
          </a:xfrm>
        </p:spPr>
        <p:style>
          <a:lnRef idx="2">
            <a:schemeClr val="accent1">
              <a:shade val="50000"/>
            </a:schemeClr>
          </a:lnRef>
          <a:fillRef idx="1">
            <a:schemeClr val="accent1"/>
          </a:fillRef>
          <a:effectRef idx="0">
            <a:schemeClr val="accent1"/>
          </a:effectRef>
          <a:fontRef idx="minor">
            <a:schemeClr val="lt1"/>
          </a:fontRef>
        </p:style>
        <p:txBody>
          <a:bodyPr>
            <a:normAutofit lnSpcReduction="10000"/>
          </a:bodyPr>
          <a:lstStyle/>
          <a:p>
            <a:r>
              <a:rPr lang="en-US" sz="3000" dirty="0" smtClean="0"/>
              <a:t>The world’s first deep-sea submersible, built in 1964.</a:t>
            </a:r>
          </a:p>
          <a:p>
            <a:pPr marL="0" indent="0">
              <a:buNone/>
            </a:pPr>
            <a:endParaRPr lang="en-US" dirty="0"/>
          </a:p>
        </p:txBody>
      </p:sp>
      <p:sp>
        <p:nvSpPr>
          <p:cNvPr id="6" name="TextBox 5"/>
          <p:cNvSpPr txBox="1"/>
          <p:nvPr/>
        </p:nvSpPr>
        <p:spPr>
          <a:xfrm>
            <a:off x="838200" y="3733800"/>
            <a:ext cx="3679371" cy="2400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457200" indent="-457200">
              <a:buFont typeface="Arial" pitchFamily="34" charset="0"/>
              <a:buChar char="•"/>
            </a:pPr>
            <a:r>
              <a:rPr lang="en-US" sz="3000" dirty="0" smtClean="0">
                <a:solidFill>
                  <a:prstClr val="white"/>
                </a:solidFill>
              </a:rPr>
              <a:t>This submersible made about 4,400 dives and can reach 63% of the ocean floor.</a:t>
            </a:r>
            <a:endParaRPr lang="en-US" sz="3000"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1829">
            <a:off x="5055939" y="1386207"/>
            <a:ext cx="3637483"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153689">
            <a:off x="5340903" y="3850301"/>
            <a:ext cx="1970218" cy="262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880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33400"/>
            <a:ext cx="4419600" cy="5791200"/>
          </a:xfrm>
        </p:spPr>
        <p:txBody>
          <a:bodyPr>
            <a:normAutofit fontScale="90000"/>
          </a:bodyPr>
          <a:lstStyle/>
          <a:p>
            <a:pPr algn="l"/>
            <a:r>
              <a:rPr lang="en-US" sz="2000" dirty="0" smtClean="0"/>
              <a:t/>
            </a:r>
            <a:br>
              <a:rPr lang="en-US" sz="2000" dirty="0" smtClean="0"/>
            </a:br>
            <a:r>
              <a:rPr lang="en-US" sz="2000" dirty="0" smtClean="0"/>
              <a:t/>
            </a:r>
            <a:br>
              <a:rPr lang="en-US" sz="2000" dirty="0" smtClean="0"/>
            </a:br>
            <a:r>
              <a:rPr lang="en-US" sz="2700" dirty="0" smtClean="0"/>
              <a:t/>
            </a:r>
            <a:br>
              <a:rPr lang="en-US" sz="2700" dirty="0" smtClean="0"/>
            </a:br>
            <a:r>
              <a:rPr lang="en-US" sz="2700" dirty="0" smtClean="0"/>
              <a:t/>
            </a:r>
            <a:br>
              <a:rPr lang="en-US" sz="2700" dirty="0" smtClean="0"/>
            </a:br>
            <a:r>
              <a:rPr lang="en-US" sz="2700" dirty="0"/>
              <a:t/>
            </a:r>
            <a:br>
              <a:rPr lang="en-US" sz="2700" dirty="0"/>
            </a:br>
            <a:r>
              <a:rPr lang="en-US" sz="3100" b="1" dirty="0" smtClean="0"/>
              <a:t>Definition- </a:t>
            </a:r>
            <a:r>
              <a:rPr lang="en-US" sz="3100" dirty="0" smtClean="0"/>
              <a:t>A </a:t>
            </a:r>
            <a:r>
              <a:rPr lang="en-US" sz="3100" dirty="0" smtClean="0"/>
              <a:t>sideways-looking acoustic-survey system which uses </a:t>
            </a:r>
            <a:r>
              <a:rPr lang="en-US" sz="3100" dirty="0" smtClean="0"/>
              <a:t>the reflection</a:t>
            </a:r>
            <a:r>
              <a:rPr lang="en-US" sz="3100" dirty="0" smtClean="0"/>
              <a:t> of high-frequency (30–110 kHz) sound waves from a surface to map the texture of that surface</a:t>
            </a:r>
            <a:r>
              <a:rPr lang="en-US" sz="3100" dirty="0" smtClean="0"/>
              <a:t>.</a:t>
            </a:r>
            <a:br>
              <a:rPr lang="en-US" sz="3100" dirty="0" smtClean="0"/>
            </a:br>
            <a:r>
              <a:rPr lang="en-US" sz="3100" dirty="0" smtClean="0"/>
              <a:t/>
            </a:r>
            <a:br>
              <a:rPr lang="en-US" sz="3100" dirty="0" smtClean="0"/>
            </a:br>
            <a:r>
              <a:rPr lang="en-US" sz="3100" b="1" dirty="0" smtClean="0"/>
              <a:t>Function- </a:t>
            </a:r>
            <a:r>
              <a:rPr lang="en-US" sz="3100" dirty="0" smtClean="0"/>
              <a:t>Oceanographer use side scan sonar to map out the ocean floor by scanning the ocean geological landscape  </a:t>
            </a:r>
            <a:r>
              <a:rPr lang="en-US" sz="2400" dirty="0" smtClean="0"/>
              <a:t/>
            </a:r>
            <a:br>
              <a:rPr lang="en-US" sz="2400" dirty="0" smtClean="0"/>
            </a:br>
            <a:r>
              <a:rPr lang="en-US" sz="2400" dirty="0" smtClean="0"/>
              <a:t/>
            </a:r>
            <a:br>
              <a:rPr lang="en-US" sz="2400" dirty="0" smtClean="0"/>
            </a:br>
            <a:r>
              <a:rPr lang="en-US" sz="2200" dirty="0" smtClean="0"/>
              <a:t/>
            </a:r>
            <a:br>
              <a:rPr lang="en-US" sz="2200" dirty="0" smtClean="0"/>
            </a:br>
            <a:r>
              <a:rPr lang="en-US" sz="2200" dirty="0" smtClean="0"/>
              <a:t/>
            </a:r>
            <a:br>
              <a:rPr lang="en-US" sz="2200" dirty="0" smtClean="0"/>
            </a:br>
            <a:r>
              <a:rPr lang="en-US" b="1" dirty="0" smtClean="0"/>
              <a:t/>
            </a:r>
            <a:br>
              <a:rPr lang="en-US" b="1" dirty="0" smtClean="0"/>
            </a:br>
            <a:endParaRPr lang="en-US" b="1" dirty="0"/>
          </a:p>
        </p:txBody>
      </p:sp>
      <p:sp>
        <p:nvSpPr>
          <p:cNvPr id="3" name="Subtitle 2"/>
          <p:cNvSpPr>
            <a:spLocks noGrp="1"/>
          </p:cNvSpPr>
          <p:nvPr>
            <p:ph type="subTitle" idx="1"/>
          </p:nvPr>
        </p:nvSpPr>
        <p:spPr>
          <a:xfrm>
            <a:off x="5333999" y="141027"/>
            <a:ext cx="2895600" cy="990600"/>
          </a:xfrm>
        </p:spPr>
        <p:txBody>
          <a:bodyPr>
            <a:normAutofit/>
          </a:bodyPr>
          <a:lstStyle/>
          <a:p>
            <a:r>
              <a:rPr lang="en-US" sz="2400" dirty="0" smtClean="0"/>
              <a:t>Huy chiem Period 3 </a:t>
            </a:r>
          </a:p>
          <a:p>
            <a:r>
              <a:rPr lang="en-US" sz="2400" dirty="0" smtClean="0">
                <a:latin typeface="+mj-lt"/>
              </a:rPr>
              <a:t>Side-scan sonar</a:t>
            </a:r>
          </a:p>
          <a:p>
            <a:endParaRPr lang="en-US" sz="2400" dirty="0">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399" y="1143000"/>
            <a:ext cx="41148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377" y="4191001"/>
            <a:ext cx="4114799"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31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lstStyle/>
          <a:p>
            <a:r>
              <a:rPr lang="en-US" dirty="0" smtClean="0"/>
              <a:t>Side-Scan Sonar</a:t>
            </a:r>
            <a:br>
              <a:rPr lang="en-US" dirty="0" smtClean="0"/>
            </a:br>
            <a:endParaRPr lang="en-US" dirty="0"/>
          </a:p>
        </p:txBody>
      </p:sp>
      <p:sp>
        <p:nvSpPr>
          <p:cNvPr id="3" name="Subtitle 2"/>
          <p:cNvSpPr>
            <a:spLocks noGrp="1"/>
          </p:cNvSpPr>
          <p:nvPr>
            <p:ph type="subTitle" idx="1"/>
          </p:nvPr>
        </p:nvSpPr>
        <p:spPr>
          <a:xfrm>
            <a:off x="685800" y="1143000"/>
            <a:ext cx="7772400" cy="4953000"/>
          </a:xfrm>
        </p:spPr>
        <p:txBody>
          <a:bodyPr>
            <a:normAutofit/>
          </a:bodyPr>
          <a:lstStyle/>
          <a:p>
            <a:r>
              <a:rPr lang="en-US" dirty="0" smtClean="0"/>
              <a:t>The Side scan sonar is a remote sensing tool used in underwater archaeology to create black-and-white Images and identify items found on the sea floor.</a:t>
            </a:r>
          </a:p>
          <a:p>
            <a:r>
              <a:rPr lang="en-US" dirty="0" smtClean="0"/>
              <a:t>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733800"/>
            <a:ext cx="28575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0899" y="3733800"/>
            <a:ext cx="2433637" cy="243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4536" y="3733800"/>
            <a:ext cx="2557464" cy="2557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1343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Reversing Thermometer</a:t>
            </a:r>
            <a:endParaRPr lang="en-US" dirty="0"/>
          </a:p>
        </p:txBody>
      </p:sp>
      <p:sp>
        <p:nvSpPr>
          <p:cNvPr id="5" name="Content Placeholder 4"/>
          <p:cNvSpPr>
            <a:spLocks noGrp="1"/>
          </p:cNvSpPr>
          <p:nvPr>
            <p:ph idx="1"/>
          </p:nvPr>
        </p:nvSpPr>
        <p:spPr>
          <a:xfrm>
            <a:off x="457200" y="1981201"/>
            <a:ext cx="8229600" cy="3428999"/>
          </a:xfrm>
        </p:spPr>
        <p:txBody>
          <a:bodyPr>
            <a:noAutofit/>
          </a:bodyPr>
          <a:lstStyle/>
          <a:p>
            <a:r>
              <a:rPr lang="en-US" sz="3000" dirty="0" smtClean="0"/>
              <a:t>It protects the thermometer from the ocean’s pressure. If high pressure occurs, then mercury into a capillary.</a:t>
            </a:r>
          </a:p>
          <a:p>
            <a:r>
              <a:rPr lang="en-US" sz="3000" dirty="0" smtClean="0"/>
              <a:t> The definition of the reversing thermometer is a thermometer that  registers the temperature in deep waters.</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75121"/>
            <a:ext cx="1608871"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952999"/>
            <a:ext cx="6172200" cy="1595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042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Reversing Thermometer</a:t>
            </a:r>
            <a:endParaRPr lang="en-US" sz="3600" dirty="0"/>
          </a:p>
        </p:txBody>
      </p:sp>
      <p:sp>
        <p:nvSpPr>
          <p:cNvPr id="5" name="Content Placeholder 4"/>
          <p:cNvSpPr>
            <a:spLocks noGrp="1"/>
          </p:cNvSpPr>
          <p:nvPr>
            <p:ph idx="1"/>
          </p:nvPr>
        </p:nvSpPr>
        <p:spPr/>
        <p:txBody>
          <a:bodyPr/>
          <a:lstStyle/>
          <a:p>
            <a:pPr marL="0" indent="0">
              <a:buNone/>
            </a:pPr>
            <a:r>
              <a:rPr lang="en-US" dirty="0" smtClean="0"/>
              <a:t>This thermometer  is used to register the temperature in deep waters. </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3200400"/>
            <a:ext cx="1879600" cy="284759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3962400"/>
            <a:ext cx="3429000" cy="1428750"/>
          </a:xfrm>
          <a:prstGeom prst="rect">
            <a:avLst/>
          </a:prstGeom>
        </p:spPr>
      </p:pic>
    </p:spTree>
    <p:extLst>
      <p:ext uri="{BB962C8B-B14F-4D97-AF65-F5344CB8AC3E}">
        <p14:creationId xmlns:p14="http://schemas.microsoft.com/office/powerpoint/2010/main" val="2087197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293" y="102072"/>
            <a:ext cx="8229600" cy="1143000"/>
          </a:xfrm>
        </p:spPr>
        <p:txBody>
          <a:bodyPr/>
          <a:lstStyle/>
          <a:p>
            <a:r>
              <a:rPr lang="en-US" dirty="0" err="1" smtClean="0"/>
              <a:t>Aluminaut</a:t>
            </a:r>
            <a:r>
              <a:rPr lang="en-US" dirty="0" smtClean="0"/>
              <a:t>  </a:t>
            </a:r>
            <a:endParaRPr lang="en-US" dirty="0"/>
          </a:p>
        </p:txBody>
      </p:sp>
      <p:sp>
        <p:nvSpPr>
          <p:cNvPr id="3" name="Subtitle 2"/>
          <p:cNvSpPr>
            <a:spLocks noGrp="1"/>
          </p:cNvSpPr>
          <p:nvPr>
            <p:ph type="body" idx="1"/>
          </p:nvPr>
        </p:nvSpPr>
        <p:spPr>
          <a:xfrm>
            <a:off x="3429000" y="1206853"/>
            <a:ext cx="4040188" cy="639762"/>
          </a:xfrm>
        </p:spPr>
        <p:txBody>
          <a:bodyPr>
            <a:normAutofit/>
          </a:bodyPr>
          <a:lstStyle/>
          <a:p>
            <a:r>
              <a:rPr lang="en-US" dirty="0" smtClean="0"/>
              <a:t>By: </a:t>
            </a:r>
            <a:r>
              <a:rPr lang="en-US" dirty="0" err="1" smtClean="0"/>
              <a:t>Silling</a:t>
            </a:r>
            <a:r>
              <a:rPr lang="en-US" dirty="0" smtClean="0"/>
              <a:t> Man </a:t>
            </a:r>
          </a:p>
          <a:p>
            <a:endParaRPr lang="en-US" dirty="0"/>
          </a:p>
        </p:txBody>
      </p:sp>
      <p:sp>
        <p:nvSpPr>
          <p:cNvPr id="4" name="Content Placeholder 3"/>
          <p:cNvSpPr>
            <a:spLocks noGrp="1"/>
          </p:cNvSpPr>
          <p:nvPr>
            <p:ph sz="half" idx="2"/>
          </p:nvPr>
        </p:nvSpPr>
        <p:spPr>
          <a:xfrm>
            <a:off x="14868" y="1981200"/>
            <a:ext cx="4330390" cy="3808912"/>
          </a:xfrm>
        </p:spPr>
        <p:txBody>
          <a:bodyPr>
            <a:noAutofit/>
          </a:bodyPr>
          <a:lstStyle/>
          <a:p>
            <a:pPr marL="0" indent="0">
              <a:spcBef>
                <a:spcPts val="0"/>
              </a:spcBef>
              <a:buNone/>
            </a:pPr>
            <a:r>
              <a:rPr lang="en-US" sz="3200" dirty="0" smtClean="0"/>
              <a:t> Function</a:t>
            </a:r>
          </a:p>
          <a:p>
            <a:pPr>
              <a:spcBef>
                <a:spcPts val="0"/>
              </a:spcBef>
            </a:pPr>
            <a:r>
              <a:rPr lang="en-US" sz="3200" dirty="0" err="1" smtClean="0"/>
              <a:t>Aluminauts</a:t>
            </a:r>
            <a:r>
              <a:rPr lang="en-US" sz="3200" dirty="0" smtClean="0"/>
              <a:t> can film underwater. </a:t>
            </a:r>
          </a:p>
          <a:p>
            <a:pPr>
              <a:spcBef>
                <a:spcPts val="0"/>
              </a:spcBef>
            </a:pPr>
            <a:r>
              <a:rPr lang="en-US" sz="3200" dirty="0" smtClean="0"/>
              <a:t>This was a mass innovation during the time of its creation because there was nothing like it.</a:t>
            </a:r>
            <a:endParaRPr lang="en-US" sz="3200" dirty="0"/>
          </a:p>
        </p:txBody>
      </p:sp>
      <p:sp>
        <p:nvSpPr>
          <p:cNvPr id="6" name="Content Placeholder 5"/>
          <p:cNvSpPr>
            <a:spLocks noGrp="1"/>
          </p:cNvSpPr>
          <p:nvPr>
            <p:ph sz="quarter" idx="4"/>
          </p:nvPr>
        </p:nvSpPr>
        <p:spPr>
          <a:xfrm>
            <a:off x="4724400" y="1981200"/>
            <a:ext cx="4114799" cy="4876800"/>
          </a:xfrm>
        </p:spPr>
        <p:txBody>
          <a:bodyPr>
            <a:normAutofit fontScale="70000" lnSpcReduction="20000"/>
          </a:bodyPr>
          <a:lstStyle/>
          <a:p>
            <a:r>
              <a:rPr lang="en-US" sz="4100" dirty="0" smtClean="0">
                <a:latin typeface="Arial Narrow" pitchFamily="34" charset="0"/>
              </a:rPr>
              <a:t>The </a:t>
            </a:r>
            <a:r>
              <a:rPr lang="en-US" sz="4100" dirty="0" err="1" smtClean="0">
                <a:latin typeface="Arial Narrow" pitchFamily="34" charset="0"/>
              </a:rPr>
              <a:t>Aluminaut</a:t>
            </a:r>
            <a:r>
              <a:rPr lang="en-US" sz="4100" dirty="0" smtClean="0">
                <a:latin typeface="Arial Narrow" pitchFamily="34" charset="0"/>
              </a:rPr>
              <a:t> was an experimental deep sea exploration submarine built in 1964.</a:t>
            </a:r>
          </a:p>
          <a:p>
            <a:r>
              <a:rPr lang="en-US" sz="4100" dirty="0" smtClean="0">
                <a:latin typeface="Arial Narrow" pitchFamily="34" charset="0"/>
              </a:rPr>
              <a:t> The </a:t>
            </a:r>
            <a:r>
              <a:rPr lang="en-US" sz="4100" dirty="0" err="1" smtClean="0">
                <a:latin typeface="Arial Narrow" pitchFamily="34" charset="0"/>
              </a:rPr>
              <a:t>Aluminaut</a:t>
            </a:r>
            <a:r>
              <a:rPr lang="en-US" sz="4100" dirty="0" smtClean="0">
                <a:latin typeface="Arial Narrow" pitchFamily="34" charset="0"/>
              </a:rPr>
              <a:t> is credited with rescuing the DSV Alvin-2 in 1969 after it sank.</a:t>
            </a:r>
            <a:endParaRPr lang="en-US" sz="4100" b="1" dirty="0" smtClean="0">
              <a:latin typeface="Arial Narrow" pitchFamily="34" charset="0"/>
            </a:endParaRPr>
          </a:p>
          <a:p>
            <a:r>
              <a:rPr lang="en-US" sz="4100" dirty="0" smtClean="0">
                <a:latin typeface="Arial Narrow" pitchFamily="34" charset="0"/>
              </a:rPr>
              <a:t>Helped to locate an atomic bomb lost off the coast of </a:t>
            </a:r>
            <a:r>
              <a:rPr lang="en-US" sz="4100" dirty="0" err="1" smtClean="0">
                <a:latin typeface="Arial Narrow" pitchFamily="34" charset="0"/>
              </a:rPr>
              <a:t>Palomares</a:t>
            </a:r>
            <a:r>
              <a:rPr lang="en-US" sz="4100" dirty="0" smtClean="0">
                <a:latin typeface="Arial Narrow" pitchFamily="34" charset="0"/>
              </a:rPr>
              <a:t>, Spain in 1966. </a:t>
            </a:r>
          </a:p>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869" y="304801"/>
            <a:ext cx="1966331" cy="1322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02072"/>
            <a:ext cx="2102005" cy="172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15292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55600" y="1447800"/>
            <a:ext cx="7721600" cy="4724400"/>
          </a:xfrm>
        </p:spPr>
        <p:txBody>
          <a:bodyPr>
            <a:normAutofit lnSpcReduction="10000"/>
          </a:bodyPr>
          <a:lstStyle/>
          <a:p>
            <a:endParaRPr lang="en-US" dirty="0" smtClean="0"/>
          </a:p>
          <a:p>
            <a:endParaRPr lang="en-US" dirty="0"/>
          </a:p>
          <a:p>
            <a:endParaRPr lang="en-US" dirty="0" smtClean="0"/>
          </a:p>
          <a:p>
            <a:endParaRPr lang="en-US" dirty="0"/>
          </a:p>
          <a:p>
            <a:endParaRPr lang="en-US" dirty="0" smtClean="0"/>
          </a:p>
          <a:p>
            <a:r>
              <a:rPr lang="en-US" sz="3200" dirty="0" smtClean="0"/>
              <a:t>-A </a:t>
            </a:r>
            <a:r>
              <a:rPr lang="en-US" sz="3200" dirty="0"/>
              <a:t>Dip Net is  a bag net with a handle that is used especially to scoop fish from the </a:t>
            </a:r>
            <a:r>
              <a:rPr lang="en-US" sz="3200" dirty="0" smtClean="0"/>
              <a:t>water. </a:t>
            </a:r>
          </a:p>
          <a:p>
            <a:r>
              <a:rPr lang="en-US" sz="3200" dirty="0" smtClean="0"/>
              <a:t>-This tool helps humans catch and gather fish more easily.</a:t>
            </a:r>
            <a:endParaRPr lang="en-US" sz="3200" dirty="0"/>
          </a:p>
          <a:p>
            <a:endParaRPr lang="en-US" sz="3200" dirty="0"/>
          </a:p>
        </p:txBody>
      </p:sp>
      <p:sp>
        <p:nvSpPr>
          <p:cNvPr id="4" name="Title 3"/>
          <p:cNvSpPr>
            <a:spLocks noGrp="1"/>
          </p:cNvSpPr>
          <p:nvPr>
            <p:ph type="title"/>
          </p:nvPr>
        </p:nvSpPr>
        <p:spPr/>
        <p:txBody>
          <a:bodyPr/>
          <a:lstStyle/>
          <a:p>
            <a:r>
              <a:rPr lang="en-US" dirty="0" smtClean="0">
                <a:solidFill>
                  <a:srgbClr val="00B0F0"/>
                </a:solidFill>
                <a:latin typeface="Aharoni" pitchFamily="2" charset="-79"/>
                <a:cs typeface="Aharoni" pitchFamily="2" charset="-79"/>
              </a:rPr>
              <a:t>			</a:t>
            </a:r>
            <a:r>
              <a:rPr lang="en-US" b="1" u="sng" dirty="0" smtClean="0">
                <a:solidFill>
                  <a:srgbClr val="00B0F0"/>
                </a:solidFill>
                <a:latin typeface="Aharoni" pitchFamily="2" charset="-79"/>
                <a:cs typeface="Aharoni" pitchFamily="2" charset="-79"/>
              </a:rPr>
              <a:t>Dip Net</a:t>
            </a:r>
            <a:endParaRPr lang="en-US" b="1" u="sng" dirty="0">
              <a:solidFill>
                <a:srgbClr val="00B0F0"/>
              </a:solidFill>
              <a:latin typeface="Aharoni" pitchFamily="2" charset="-79"/>
              <a:cs typeface="Aharoni" pitchFamily="2" charset="-79"/>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371600"/>
            <a:ext cx="3759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371600"/>
            <a:ext cx="3962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4700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DIP NET</a:t>
            </a:r>
            <a:endParaRPr lang="en-US" dirty="0"/>
          </a:p>
        </p:txBody>
      </p:sp>
      <p:sp>
        <p:nvSpPr>
          <p:cNvPr id="7" name="Content Placeholder 6"/>
          <p:cNvSpPr>
            <a:spLocks noGrp="1"/>
          </p:cNvSpPr>
          <p:nvPr>
            <p:ph idx="1"/>
          </p:nvPr>
        </p:nvSpPr>
        <p:spPr/>
        <p:txBody>
          <a:bodyPr/>
          <a:lstStyle/>
          <a:p>
            <a:r>
              <a:rPr lang="en-US" dirty="0" smtClean="0"/>
              <a:t>Dip netting is one of the main fishing techniques used to catch enormous quantities of salmon</a:t>
            </a:r>
          </a:p>
          <a:p>
            <a:r>
              <a:rPr lang="en-US" dirty="0" smtClean="0"/>
              <a:t>N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91956"/>
            <a:ext cx="3790950" cy="312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770" y="3184761"/>
            <a:ext cx="4254640" cy="298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447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8000" dirty="0" smtClean="0"/>
              <a:t>Secchi Disk </a:t>
            </a:r>
            <a:endParaRPr lang="en-US" sz="8000" dirty="0"/>
          </a:p>
        </p:txBody>
      </p:sp>
      <p:sp>
        <p:nvSpPr>
          <p:cNvPr id="5" name="Content Placeholder 4"/>
          <p:cNvSpPr>
            <a:spLocks noGrp="1"/>
          </p:cNvSpPr>
          <p:nvPr>
            <p:ph idx="1"/>
          </p:nvPr>
        </p:nvSpPr>
        <p:spPr/>
        <p:txBody>
          <a:bodyPr>
            <a:normAutofit/>
          </a:bodyPr>
          <a:lstStyle/>
          <a:p>
            <a:r>
              <a:rPr lang="en-US" sz="3000" dirty="0" smtClean="0"/>
              <a:t>A Secchi Disk is a black and white disk that is lowered by hand into the water to the depth at which it vanishes from sight.</a:t>
            </a:r>
          </a:p>
          <a:p>
            <a:pPr>
              <a:lnSpc>
                <a:spcPct val="150000"/>
              </a:lnSpc>
            </a:pPr>
            <a:r>
              <a:rPr lang="en-US" sz="3000" dirty="0" smtClean="0"/>
              <a:t>A Secchi Disk is used to measure water clarity. </a:t>
            </a:r>
            <a:endParaRPr lang="en-US" sz="3000" dirty="0"/>
          </a:p>
        </p:txBody>
      </p:sp>
      <p:pic>
        <p:nvPicPr>
          <p:cNvPr id="1026" name="Picture 2" descr="http://t1.gstatic.com/images?q=tbn:ANd9GcQvs69WTyiEXUwuhkCMQnPTF1-vhWrMvHE8ch4KuplovMja2tw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486" y="0"/>
            <a:ext cx="2046514" cy="17277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2" y="4693104"/>
            <a:ext cx="300037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0981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rot="20640665">
            <a:off x="542381" y="2501376"/>
            <a:ext cx="2713226" cy="1552807"/>
          </a:xfrm>
        </p:spPr>
      </p:pic>
      <p:sp>
        <p:nvSpPr>
          <p:cNvPr id="4" name="Title 3"/>
          <p:cNvSpPr>
            <a:spLocks noGrp="1"/>
          </p:cNvSpPr>
          <p:nvPr>
            <p:ph type="title"/>
          </p:nvPr>
        </p:nvSpPr>
        <p:spPr/>
        <p:txBody>
          <a:bodyPr>
            <a:noAutofit/>
          </a:bodyPr>
          <a:lstStyle/>
          <a:p>
            <a:r>
              <a:rPr lang="en-US" sz="4800" dirty="0" smtClean="0">
                <a:solidFill>
                  <a:srgbClr val="15C2FF"/>
                </a:solidFill>
              </a:rPr>
              <a:t>Current</a:t>
            </a:r>
            <a:br>
              <a:rPr lang="en-US" sz="4800" dirty="0" smtClean="0">
                <a:solidFill>
                  <a:srgbClr val="15C2FF"/>
                </a:solidFill>
              </a:rPr>
            </a:br>
            <a:r>
              <a:rPr lang="en-US" sz="4800" dirty="0" smtClean="0">
                <a:solidFill>
                  <a:srgbClr val="15C2FF"/>
                </a:solidFill>
              </a:rPr>
              <a:t>Meter</a:t>
            </a:r>
            <a:endParaRPr lang="en-US" sz="4800" dirty="0">
              <a:solidFill>
                <a:srgbClr val="15C2FF"/>
              </a:solidFill>
            </a:endParaRPr>
          </a:p>
        </p:txBody>
      </p:sp>
      <p:pic>
        <p:nvPicPr>
          <p:cNvPr id="1026" name="Picture 2" descr="http://www.valeport.co.uk/Portals/0/Images/Valeport_308_current-me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64042">
            <a:off x="5641483" y="2500736"/>
            <a:ext cx="2779684" cy="15983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19200" y="4114800"/>
            <a:ext cx="6477000" cy="2369880"/>
          </a:xfrm>
          <a:prstGeom prst="rect">
            <a:avLst/>
          </a:prstGeom>
          <a:noFill/>
        </p:spPr>
        <p:txBody>
          <a:bodyPr wrap="square" rtlCol="0">
            <a:spAutoFit/>
          </a:bodyPr>
          <a:lstStyle/>
          <a:p>
            <a:pPr algn="ctr"/>
            <a:r>
              <a:rPr lang="en-US" sz="4400" dirty="0" smtClean="0">
                <a:solidFill>
                  <a:srgbClr val="EB6BC0"/>
                </a:solidFill>
              </a:rPr>
              <a:t>A current meter is used to measure the water velocity or current in a river.</a:t>
            </a:r>
          </a:p>
          <a:p>
            <a:pPr algn="ctr"/>
            <a:r>
              <a:rPr lang="en-US" sz="1600" dirty="0" smtClean="0">
                <a:solidFill>
                  <a:srgbClr val="934BC9"/>
                </a:solidFill>
              </a:rPr>
              <a:t>By: Queen-</a:t>
            </a:r>
            <a:r>
              <a:rPr lang="en-US" sz="1600" dirty="0" err="1" smtClean="0">
                <a:solidFill>
                  <a:srgbClr val="934BC9"/>
                </a:solidFill>
              </a:rPr>
              <a:t>Asya</a:t>
            </a:r>
            <a:endParaRPr lang="en-US" sz="1600" dirty="0">
              <a:solidFill>
                <a:srgbClr val="934BC9"/>
              </a:solidFill>
            </a:endParaRPr>
          </a:p>
        </p:txBody>
      </p:sp>
    </p:spTree>
    <p:extLst>
      <p:ext uri="{BB962C8B-B14F-4D97-AF65-F5344CB8AC3E}">
        <p14:creationId xmlns:p14="http://schemas.microsoft.com/office/powerpoint/2010/main" val="2745457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4800" dirty="0" smtClean="0">
                <a:latin typeface="Copperplate Gothic Bold" pitchFamily="34" charset="0"/>
              </a:rPr>
              <a:t>Current meter </a:t>
            </a:r>
            <a:endParaRPr lang="en-US" sz="4800" dirty="0">
              <a:latin typeface="Copperplate Gothic Bold" pitchFamily="34" charset="0"/>
            </a:endParaRPr>
          </a:p>
        </p:txBody>
      </p:sp>
      <p:sp>
        <p:nvSpPr>
          <p:cNvPr id="5" name="Content Placeholder 4"/>
          <p:cNvSpPr>
            <a:spLocks noGrp="1"/>
          </p:cNvSpPr>
          <p:nvPr>
            <p:ph idx="1"/>
          </p:nvPr>
        </p:nvSpPr>
        <p:spPr/>
        <p:txBody>
          <a:bodyPr>
            <a:normAutofit/>
          </a:bodyPr>
          <a:lstStyle/>
          <a:p>
            <a:r>
              <a:rPr lang="en-US" sz="3200" dirty="0">
                <a:solidFill>
                  <a:srgbClr val="FF3399"/>
                </a:solidFill>
                <a:latin typeface="Gill Sans MT Ext Condensed Bold" pitchFamily="34" charset="0"/>
              </a:rPr>
              <a:t>Device used to measure the water velocity or current in a </a:t>
            </a:r>
            <a:r>
              <a:rPr lang="en-US" sz="3200" dirty="0" smtClean="0">
                <a:solidFill>
                  <a:srgbClr val="FF3399"/>
                </a:solidFill>
                <a:latin typeface="Gill Sans MT Ext Condensed Bold" pitchFamily="34" charset="0"/>
              </a:rPr>
              <a:t>river	</a:t>
            </a:r>
            <a:r>
              <a:rPr lang="en-US" sz="3200" dirty="0" smtClean="0">
                <a:solidFill>
                  <a:srgbClr val="0070C0"/>
                </a:solidFill>
                <a:latin typeface="Gill Sans MT Ext Condensed Bold" pitchFamily="34" charset="0"/>
              </a:rPr>
              <a:t>by. Ashley Davis</a:t>
            </a:r>
            <a:r>
              <a:rPr lang="en-US" sz="3200" dirty="0" smtClean="0">
                <a:solidFill>
                  <a:srgbClr val="FF3399"/>
                </a:solidFill>
                <a:latin typeface="Gill Sans MT Ext Condensed Bold" pitchFamily="34" charset="0"/>
              </a:rPr>
              <a:t>			</a:t>
            </a:r>
            <a:endParaRPr lang="en-US" sz="3200" dirty="0">
              <a:solidFill>
                <a:srgbClr val="FF3399"/>
              </a:solidFill>
              <a:latin typeface="Gill Sans MT Ext Condensed Bold"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344" y="4191000"/>
            <a:ext cx="1981200" cy="141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4286" y="3397431"/>
            <a:ext cx="3418114" cy="223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722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304800"/>
            <a:ext cx="7772400" cy="1470025"/>
          </a:xfrm>
        </p:spPr>
        <p:txBody>
          <a:bodyPr>
            <a:normAutofit/>
          </a:bodyPr>
          <a:lstStyle/>
          <a:p>
            <a:r>
              <a:rPr lang="en-US" dirty="0" smtClean="0"/>
              <a:t>Flip</a:t>
            </a:r>
            <a:endParaRPr lang="en-US" dirty="0"/>
          </a:p>
        </p:txBody>
      </p:sp>
      <p:sp>
        <p:nvSpPr>
          <p:cNvPr id="3" name="Subtitle 2"/>
          <p:cNvSpPr>
            <a:spLocks noGrp="1"/>
          </p:cNvSpPr>
          <p:nvPr>
            <p:ph type="subTitle" idx="1"/>
          </p:nvPr>
        </p:nvSpPr>
        <p:spPr>
          <a:xfrm>
            <a:off x="1981201" y="5791200"/>
            <a:ext cx="6553200" cy="914400"/>
          </a:xfrm>
        </p:spPr>
        <p:txBody>
          <a:bodyPr>
            <a:normAutofit/>
          </a:bodyPr>
          <a:lstStyle/>
          <a:p>
            <a:endParaRPr lang="en-US" dirty="0"/>
          </a:p>
        </p:txBody>
      </p:sp>
      <p:sp>
        <p:nvSpPr>
          <p:cNvPr id="4" name="Rectangle 3"/>
          <p:cNvSpPr/>
          <p:nvPr/>
        </p:nvSpPr>
        <p:spPr>
          <a:xfrm>
            <a:off x="1066800" y="1752600"/>
            <a:ext cx="6324600" cy="4585871"/>
          </a:xfrm>
          <a:prstGeom prst="rect">
            <a:avLst/>
          </a:prstGeom>
        </p:spPr>
        <p:txBody>
          <a:bodyPr wrap="square">
            <a:spAutoFit/>
          </a:bodyPr>
          <a:lstStyle/>
          <a:p>
            <a:r>
              <a:rPr lang="en-US" sz="2800" dirty="0" smtClean="0">
                <a:solidFill>
                  <a:prstClr val="black"/>
                </a:solidFill>
              </a:rPr>
              <a:t>FLIP (Floating Instrument Platform) is the US Navy's oldest research vessel.       </a:t>
            </a:r>
          </a:p>
          <a:p>
            <a:endParaRPr lang="en-US" sz="3200" dirty="0">
              <a:solidFill>
                <a:prstClr val="black"/>
              </a:solidFill>
            </a:endParaRPr>
          </a:p>
          <a:p>
            <a:r>
              <a:rPr lang="en-US" sz="2800" dirty="0" smtClean="0">
                <a:solidFill>
                  <a:prstClr val="black"/>
                </a:solidFill>
              </a:rPr>
              <a:t>It is a 355ft long, spoon-shaped buoy which can be flipped from   horizontal to a vertical position.</a:t>
            </a:r>
          </a:p>
          <a:p>
            <a:r>
              <a:rPr lang="en-US" sz="3200" dirty="0" smtClean="0">
                <a:solidFill>
                  <a:prstClr val="black"/>
                </a:solidFill>
              </a:rPr>
              <a:t> </a:t>
            </a:r>
            <a:r>
              <a:rPr lang="en-US" sz="2800" dirty="0" smtClean="0">
                <a:solidFill>
                  <a:prstClr val="black"/>
                </a:solidFill>
              </a:rPr>
              <a:t>Because of the potential interference with the acoustic instruments, FLIP has no engines or other means of propulsion</a:t>
            </a:r>
          </a:p>
          <a:p>
            <a:endParaRPr lang="en-US" sz="3200" dirty="0">
              <a:solidFill>
                <a:prstClr val="black"/>
              </a:solidFill>
            </a:endParaRPr>
          </a:p>
        </p:txBody>
      </p:sp>
      <p:pic>
        <p:nvPicPr>
          <p:cNvPr id="1026" name="Picture 2" descr="http://www.ship-technology.com/projects/flip-ship/images/1s-flip-ship-flipping.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
            <a:ext cx="16764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886"/>
            <a:ext cx="1752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http://upload.wikimedia.org/wikipedia/commons/3/3b/Flickr_-_Official_U.S._Navy_Imagery_-_55_feet_remain_visible_after_the_crew_of_the_Floating_Instrument_Platform,_or_FLIP,_partially_flood_the_ballast_tanks_causing_the_vessel_to_turn_stern_first_into_the_oce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67600" y="4572000"/>
            <a:ext cx="16764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98095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smtClean="0">
                <a:latin typeface="Aharoni" pitchFamily="2" charset="-79"/>
                <a:cs typeface="Aharoni" pitchFamily="2" charset="-79"/>
              </a:rPr>
              <a:t>Flip</a:t>
            </a:r>
            <a:endParaRPr lang="en-US" sz="3000" dirty="0">
              <a:latin typeface="Aharoni" pitchFamily="2" charset="-79"/>
              <a:cs typeface="Aharoni" pitchFamily="2" charset="-79"/>
            </a:endParaRPr>
          </a:p>
        </p:txBody>
      </p:sp>
      <p:sp>
        <p:nvSpPr>
          <p:cNvPr id="5" name="Content Placeholder 4"/>
          <p:cNvSpPr>
            <a:spLocks noGrp="1"/>
          </p:cNvSpPr>
          <p:nvPr>
            <p:ph idx="1"/>
          </p:nvPr>
        </p:nvSpPr>
        <p:spPr/>
        <p:txBody>
          <a:bodyPr>
            <a:normAutofit/>
          </a:bodyPr>
          <a:lstStyle/>
          <a:p>
            <a:r>
              <a:rPr lang="en-US" sz="3000" dirty="0" smtClean="0"/>
              <a:t>A Flip or </a:t>
            </a:r>
            <a:r>
              <a:rPr lang="en-US" sz="2800" dirty="0" smtClean="0"/>
              <a:t>Floating Instrument Platform</a:t>
            </a:r>
            <a:r>
              <a:rPr lang="en-US" sz="3000" dirty="0" smtClean="0"/>
              <a:t> is a research vessel that gives oceanographers a place to research.</a:t>
            </a:r>
          </a:p>
          <a:p>
            <a:endParaRPr lang="en-US" sz="3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124200"/>
            <a:ext cx="2057400" cy="292417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3157537"/>
            <a:ext cx="3571875" cy="2857500"/>
          </a:xfrm>
          <a:prstGeom prst="rect">
            <a:avLst/>
          </a:prstGeom>
        </p:spPr>
      </p:pic>
    </p:spTree>
    <p:extLst>
      <p:ext uri="{BB962C8B-B14F-4D97-AF65-F5344CB8AC3E}">
        <p14:creationId xmlns:p14="http://schemas.microsoft.com/office/powerpoint/2010/main" val="2992404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Nansen Bottle</a:t>
            </a:r>
            <a:endParaRPr lang="en-US" dirty="0"/>
          </a:p>
        </p:txBody>
      </p:sp>
      <p:sp>
        <p:nvSpPr>
          <p:cNvPr id="5" name="Content Placeholder 4"/>
          <p:cNvSpPr>
            <a:spLocks noGrp="1"/>
          </p:cNvSpPr>
          <p:nvPr>
            <p:ph idx="1"/>
          </p:nvPr>
        </p:nvSpPr>
        <p:spPr>
          <a:xfrm>
            <a:off x="1371600" y="2419349"/>
            <a:ext cx="6400800" cy="3048001"/>
          </a:xfrm>
        </p:spPr>
        <p:txBody>
          <a:bodyPr>
            <a:normAutofit/>
          </a:bodyPr>
          <a:lstStyle/>
          <a:p>
            <a:r>
              <a:rPr lang="en-US" sz="3200" dirty="0"/>
              <a:t>the cylindrical container that samples sea temperature </a:t>
            </a:r>
            <a:endParaRPr lang="en-US" sz="3200" dirty="0" smtClean="0"/>
          </a:p>
          <a:p>
            <a:pPr indent="0">
              <a:buNone/>
            </a:pPr>
            <a:r>
              <a:rPr lang="en-US" sz="3200" dirty="0" smtClean="0"/>
              <a:t>and </a:t>
            </a:r>
            <a:r>
              <a:rPr lang="en-US" sz="3200" dirty="0"/>
              <a:t>salinity</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3249044"/>
            <a:ext cx="1905000" cy="223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6057" y="3249044"/>
            <a:ext cx="1476022" cy="2191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78528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Nansen Bottle</a:t>
            </a:r>
            <a:endParaRPr lang="en-US" dirty="0"/>
          </a:p>
        </p:txBody>
      </p:sp>
      <p:sp>
        <p:nvSpPr>
          <p:cNvPr id="4" name="Text Placeholder 3"/>
          <p:cNvSpPr>
            <a:spLocks noGrp="1"/>
          </p:cNvSpPr>
          <p:nvPr>
            <p:ph type="body" idx="1"/>
          </p:nvPr>
        </p:nvSpPr>
        <p:spPr/>
        <p:txBody>
          <a:bodyPr/>
          <a:lstStyle/>
          <a:p>
            <a:endParaRPr lang="en-US" dirty="0"/>
          </a:p>
        </p:txBody>
      </p:sp>
      <p:sp>
        <p:nvSpPr>
          <p:cNvPr id="5" name="Content Placeholder 4"/>
          <p:cNvSpPr>
            <a:spLocks noGrp="1"/>
          </p:cNvSpPr>
          <p:nvPr>
            <p:ph sz="half" idx="2"/>
          </p:nvPr>
        </p:nvSpPr>
        <p:spPr/>
        <p:txBody>
          <a:bodyPr/>
          <a:lstStyle/>
          <a:p>
            <a:r>
              <a:rPr lang="en-US" dirty="0" smtClean="0"/>
              <a:t>A waterproof container that obtains samples of seawater at a specific depth. The Nansen bottle was invented in 1910. </a:t>
            </a:r>
            <a:endParaRPr lang="en-US" dirty="0"/>
          </a:p>
        </p:txBody>
      </p:sp>
      <p:sp>
        <p:nvSpPr>
          <p:cNvPr id="6" name="Text Placeholder 5"/>
          <p:cNvSpPr>
            <a:spLocks noGrp="1"/>
          </p:cNvSpPr>
          <p:nvPr>
            <p:ph type="body" sz="quarter" idx="3"/>
          </p:nvPr>
        </p:nvSpPr>
        <p:spPr/>
        <p:txBody>
          <a:bodyPr/>
          <a:lstStyle/>
          <a:p>
            <a:r>
              <a:rPr lang="en-US" dirty="0" err="1" smtClean="0"/>
              <a:t>Edhem</a:t>
            </a:r>
            <a:r>
              <a:rPr lang="en-US" dirty="0" smtClean="0"/>
              <a:t> </a:t>
            </a:r>
            <a:r>
              <a:rPr lang="en-US" smtClean="0"/>
              <a:t>Agic</a:t>
            </a:r>
            <a:endParaRPr lang="en-US" dirty="0"/>
          </a:p>
        </p:txBody>
      </p:sp>
      <p:sp>
        <p:nvSpPr>
          <p:cNvPr id="7" name="Content Placeholder 6"/>
          <p:cNvSpPr>
            <a:spLocks noGrp="1"/>
          </p:cNvSpPr>
          <p:nvPr>
            <p:ph sz="quarter" idx="4"/>
          </p:nvPr>
        </p:nvSpPr>
        <p:spPr>
          <a:xfrm>
            <a:off x="4721225" y="2209800"/>
            <a:ext cx="4041775" cy="3951288"/>
          </a:xfrm>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114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971800"/>
            <a:ext cx="37338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377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9257" y="-9525"/>
            <a:ext cx="2057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quarter" idx="13"/>
          </p:nvPr>
        </p:nvSpPr>
        <p:spPr/>
        <p:txBody>
          <a:bodyPr>
            <a:normAutofit/>
          </a:bodyPr>
          <a:lstStyle/>
          <a:p>
            <a:r>
              <a:rPr lang="en-US" dirty="0" smtClean="0"/>
              <a:t>Takes pictures </a:t>
            </a:r>
            <a:r>
              <a:rPr lang="en-US" dirty="0" smtClean="0"/>
              <a:t>underwater</a:t>
            </a:r>
            <a:endParaRPr lang="en-US" dirty="0" smtClean="0"/>
          </a:p>
        </p:txBody>
      </p:sp>
      <p:sp>
        <p:nvSpPr>
          <p:cNvPr id="4" name="Title 3"/>
          <p:cNvSpPr>
            <a:spLocks noGrp="1"/>
          </p:cNvSpPr>
          <p:nvPr>
            <p:ph type="title"/>
          </p:nvPr>
        </p:nvSpPr>
        <p:spPr/>
        <p:txBody>
          <a:bodyPr/>
          <a:lstStyle/>
          <a:p>
            <a:r>
              <a:rPr lang="en-US" dirty="0" smtClean="0"/>
              <a:t>Underwater camera</a:t>
            </a:r>
            <a:endParaRPr lang="en-US" dirty="0"/>
          </a:p>
        </p:txBody>
      </p:sp>
    </p:spTree>
    <p:extLst>
      <p:ext uri="{BB962C8B-B14F-4D97-AF65-F5344CB8AC3E}">
        <p14:creationId xmlns:p14="http://schemas.microsoft.com/office/powerpoint/2010/main" val="9006404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02557" y="1295400"/>
            <a:ext cx="4800600" cy="3276600"/>
          </a:xfrm>
        </p:spPr>
        <p:txBody>
          <a:bodyPr>
            <a:normAutofit/>
          </a:bodyPr>
          <a:lstStyle/>
          <a:p>
            <a:pPr marL="18288" indent="0">
              <a:buNone/>
            </a:pPr>
            <a:r>
              <a:rPr lang="en-US" sz="3200" dirty="0" smtClean="0"/>
              <a:t>Camera designed for use under the surface of the water</a:t>
            </a:r>
            <a:endParaRPr lang="en-US" sz="3200" dirty="0"/>
          </a:p>
        </p:txBody>
      </p:sp>
      <p:sp>
        <p:nvSpPr>
          <p:cNvPr id="4" name="Title 3"/>
          <p:cNvSpPr>
            <a:spLocks noGrp="1"/>
          </p:cNvSpPr>
          <p:nvPr>
            <p:ph type="title"/>
          </p:nvPr>
        </p:nvSpPr>
        <p:spPr>
          <a:xfrm>
            <a:off x="533400" y="685800"/>
            <a:ext cx="7543800" cy="914400"/>
          </a:xfrm>
        </p:spPr>
        <p:txBody>
          <a:bodyPr/>
          <a:lstStyle/>
          <a:p>
            <a:pPr algn="ctr"/>
            <a:r>
              <a:rPr lang="en-US" sz="5400" b="1" dirty="0" smtClean="0"/>
              <a:t>Underwater Camera </a:t>
            </a:r>
            <a:endParaRPr lang="en-US" sz="5400" b="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657600"/>
            <a:ext cx="32639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nikonrumors.com/wp-content/uploads/2012/12/Nauticam-NA-D600-underwater-camera-housing-for-Nikon-D60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4648200"/>
            <a:ext cx="2590800" cy="2057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15200" y="152400"/>
            <a:ext cx="1752600" cy="369332"/>
          </a:xfrm>
          <a:prstGeom prst="rect">
            <a:avLst/>
          </a:prstGeom>
          <a:noFill/>
        </p:spPr>
        <p:txBody>
          <a:bodyPr wrap="square" rtlCol="0">
            <a:spAutoFit/>
          </a:bodyPr>
          <a:lstStyle/>
          <a:p>
            <a:r>
              <a:rPr lang="en-US" dirty="0" smtClean="0">
                <a:solidFill>
                  <a:prstClr val="white"/>
                </a:solidFill>
              </a:rPr>
              <a:t>Maria Flores </a:t>
            </a:r>
            <a:endParaRPr lang="en-US" dirty="0">
              <a:solidFill>
                <a:prstClr val="white"/>
              </a:solidFill>
            </a:endParaRPr>
          </a:p>
        </p:txBody>
      </p:sp>
    </p:spTree>
    <p:extLst>
      <p:ext uri="{BB962C8B-B14F-4D97-AF65-F5344CB8AC3E}">
        <p14:creationId xmlns:p14="http://schemas.microsoft.com/office/powerpoint/2010/main" val="7549710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Trieste </a:t>
            </a:r>
            <a:endParaRPr lang="en-US" dirty="0"/>
          </a:p>
        </p:txBody>
      </p:sp>
      <p:sp>
        <p:nvSpPr>
          <p:cNvPr id="5" name="Content Placeholder 4"/>
          <p:cNvSpPr>
            <a:spLocks noGrp="1"/>
          </p:cNvSpPr>
          <p:nvPr>
            <p:ph idx="1"/>
          </p:nvPr>
        </p:nvSpPr>
        <p:spPr/>
        <p:txBody>
          <a:bodyPr>
            <a:normAutofit/>
          </a:bodyPr>
          <a:lstStyle/>
          <a:p>
            <a:r>
              <a:rPr lang="en-US" sz="2800" dirty="0"/>
              <a:t>Trieste is a city and seaport in northeastern Italy. It is situated towards the end of a narrow strip of Italian territory lying between the Adriatic Sea and Slovenia, which lies almost immediately south and east of the </a:t>
            </a:r>
            <a:r>
              <a:rPr lang="en-US" sz="2800" dirty="0" smtClean="0"/>
              <a:t>city.</a:t>
            </a:r>
          </a:p>
          <a:p>
            <a:endParaRPr lang="en-US" sz="2800" dirty="0"/>
          </a:p>
          <a:p>
            <a:endParaRPr lang="en-US" sz="2800" dirty="0" smtClean="0"/>
          </a:p>
          <a:p>
            <a:endParaRPr lang="en-US" sz="2800" dirty="0"/>
          </a:p>
          <a:p>
            <a:endParaRPr lang="en-US" sz="16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429217"/>
            <a:ext cx="2509157" cy="206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429217"/>
            <a:ext cx="2816738" cy="206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9946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620000" cy="868362"/>
          </a:xfrm>
        </p:spPr>
        <p:txBody>
          <a:bodyPr/>
          <a:lstStyle/>
          <a:p>
            <a:r>
              <a:rPr lang="en-US" dirty="0" smtClean="0"/>
              <a:t>Trieste</a:t>
            </a:r>
            <a:endParaRPr lang="en-US" dirty="0"/>
          </a:p>
        </p:txBody>
      </p:sp>
      <p:sp>
        <p:nvSpPr>
          <p:cNvPr id="3" name="Content Placeholder 2"/>
          <p:cNvSpPr>
            <a:spLocks noGrp="1"/>
          </p:cNvSpPr>
          <p:nvPr>
            <p:ph idx="1"/>
          </p:nvPr>
        </p:nvSpPr>
        <p:spPr>
          <a:xfrm>
            <a:off x="304800" y="1404257"/>
            <a:ext cx="3352800" cy="4267199"/>
          </a:xfrm>
        </p:spPr>
        <p:txBody>
          <a:bodyPr>
            <a:normAutofit fontScale="85000" lnSpcReduction="20000"/>
          </a:bodyPr>
          <a:lstStyle/>
          <a:p>
            <a:r>
              <a:rPr lang="en-US" sz="2800" dirty="0" smtClean="0">
                <a:latin typeface="Times New Roman" pitchFamily="18" charset="0"/>
                <a:cs typeface="Times New Roman" pitchFamily="18" charset="0"/>
              </a:rPr>
              <a:t>Designed by Swiss scientist Auguste Piccard.</a:t>
            </a:r>
          </a:p>
          <a:p>
            <a:r>
              <a:rPr lang="en-US" sz="2800" dirty="0" smtClean="0">
                <a:latin typeface="Times New Roman" pitchFamily="18" charset="0"/>
                <a:cs typeface="Times New Roman" pitchFamily="18" charset="0"/>
              </a:rPr>
              <a:t>Bathyscaphe or deep diving boat that was over 50 feet long. </a:t>
            </a:r>
          </a:p>
          <a:p>
            <a:r>
              <a:rPr lang="en-US" sz="2800" dirty="0" smtClean="0">
                <a:latin typeface="Times New Roman" pitchFamily="18" charset="0"/>
                <a:cs typeface="Times New Roman" pitchFamily="18" charset="0"/>
              </a:rPr>
              <a:t>Consisted of gasoline which made it buoyant.</a:t>
            </a:r>
          </a:p>
          <a:p>
            <a:r>
              <a:rPr lang="en-US" sz="2800" dirty="0" smtClean="0">
                <a:latin typeface="Times New Roman" pitchFamily="18" charset="0"/>
                <a:cs typeface="Times New Roman" pitchFamily="18" charset="0"/>
              </a:rPr>
              <a:t>Dove 37,000 feet into the Mariana Trench of the Pacific Ocean into the Challenger Deep.</a:t>
            </a:r>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sz="3800" dirty="0" smtClean="0">
              <a:latin typeface="Times New Roman" pitchFamily="18" charset="0"/>
              <a:cs typeface="Times New Roman" pitchFamily="18" charset="0"/>
            </a:endParaRPr>
          </a:p>
          <a:p>
            <a:pPr marL="0" indent="0">
              <a:buNone/>
            </a:pPr>
            <a:endParaRPr lang="en-US" sz="12000" dirty="0" smtClean="0">
              <a:latin typeface="Times New Roman" pitchFamily="18" charset="0"/>
              <a:cs typeface="Times New Roman" pitchFamily="18" charset="0"/>
            </a:endParaRPr>
          </a:p>
          <a:p>
            <a:endParaRPr lang="en-US" sz="2000" dirty="0" smtClean="0"/>
          </a:p>
          <a:p>
            <a:pPr marL="0" indent="0">
              <a:buNone/>
            </a:pPr>
            <a:endParaRPr lang="en-US" sz="2000" dirty="0" smtClean="0"/>
          </a:p>
          <a:p>
            <a:endParaRPr lang="en-US" sz="2000" dirty="0" smtClean="0"/>
          </a:p>
          <a:p>
            <a:pPr marL="0" indent="0">
              <a:buNone/>
            </a:pPr>
            <a:endParaRPr lang="en-US" sz="2000" dirty="0"/>
          </a:p>
        </p:txBody>
      </p:sp>
      <p:pic>
        <p:nvPicPr>
          <p:cNvPr id="1026" name="Picture 2" descr="http://marinebio.org/upload/_imgs/58/tries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71600"/>
            <a:ext cx="28575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deepseachallenge.com/wp-content/uploads/2012/02/then-now-main-942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320900"/>
            <a:ext cx="3009900" cy="218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654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lstStyle/>
          <a:p>
            <a:r>
              <a:rPr lang="en-US" dirty="0"/>
              <a:t>	</a:t>
            </a:r>
            <a:r>
              <a:rPr lang="en-US" dirty="0" smtClean="0"/>
              <a:t>		</a:t>
            </a:r>
          </a:p>
          <a:p>
            <a:pPr marL="457200" indent="-457200">
              <a:buFont typeface="Wingdings" pitchFamily="2" charset="2"/>
              <a:buChar char="Ø"/>
            </a:pPr>
            <a:r>
              <a:rPr lang="en-US" sz="3000" dirty="0">
                <a:latin typeface="Times New Roman" pitchFamily="18" charset="0"/>
                <a:cs typeface="Times New Roman" pitchFamily="18" charset="0"/>
              </a:rPr>
              <a:t>	</a:t>
            </a:r>
            <a:r>
              <a:rPr lang="en-US" sz="3000" dirty="0" smtClean="0">
                <a:latin typeface="Times New Roman" pitchFamily="18" charset="0"/>
                <a:cs typeface="Times New Roman" pitchFamily="18" charset="0"/>
              </a:rPr>
              <a:t>	</a:t>
            </a:r>
          </a:p>
          <a:p>
            <a:pPr marL="457200" indent="-457200">
              <a:buFont typeface="Wingdings" pitchFamily="2" charset="2"/>
              <a:buChar char="Ø"/>
            </a:pPr>
            <a:endParaRPr lang="en-US" sz="3000" dirty="0" smtClean="0">
              <a:latin typeface="Times New Roman" pitchFamily="18" charset="0"/>
              <a:cs typeface="Times New Roman" pitchFamily="18" charset="0"/>
            </a:endParaRPr>
          </a:p>
          <a:p>
            <a:pPr marL="457200" indent="-457200">
              <a:buFont typeface="Wingdings" pitchFamily="2" charset="2"/>
              <a:buChar char="Ø"/>
            </a:pPr>
            <a:r>
              <a:rPr lang="en-US" sz="3000" dirty="0" smtClean="0">
                <a:latin typeface="Times New Roman" pitchFamily="18" charset="0"/>
                <a:cs typeface="Times New Roman" pitchFamily="18" charset="0"/>
              </a:rPr>
              <a:t>Basically the purse seine net catch a lot of fish by going in a circle and the net makes a wall of netting. </a:t>
            </a:r>
            <a:br>
              <a:rPr lang="en-US" sz="3000" dirty="0" smtClean="0">
                <a:latin typeface="Times New Roman" pitchFamily="18" charset="0"/>
                <a:cs typeface="Times New Roman" pitchFamily="18" charset="0"/>
              </a:rPr>
            </a:br>
            <a:r>
              <a:rPr lang="en-US" sz="3000" dirty="0" smtClean="0">
                <a:latin typeface="Times New Roman" pitchFamily="18" charset="0"/>
                <a:cs typeface="Times New Roman" pitchFamily="18" charset="0"/>
              </a:rPr>
              <a:t>An it capture other types of </a:t>
            </a:r>
            <a:br>
              <a:rPr lang="en-US" sz="3000" dirty="0" smtClean="0">
                <a:latin typeface="Times New Roman" pitchFamily="18" charset="0"/>
                <a:cs typeface="Times New Roman" pitchFamily="18" charset="0"/>
              </a:rPr>
            </a:br>
            <a:r>
              <a:rPr lang="en-US" sz="3000" dirty="0" smtClean="0">
                <a:latin typeface="Times New Roman" pitchFamily="18" charset="0"/>
                <a:cs typeface="Times New Roman" pitchFamily="18" charset="0"/>
              </a:rPr>
              <a:t>fish that feed on those type</a:t>
            </a:r>
            <a:br>
              <a:rPr lang="en-US" sz="3000" dirty="0" smtClean="0">
                <a:latin typeface="Times New Roman" pitchFamily="18" charset="0"/>
                <a:cs typeface="Times New Roman" pitchFamily="18" charset="0"/>
              </a:rPr>
            </a:br>
            <a:r>
              <a:rPr lang="en-US" sz="3000" dirty="0" smtClean="0">
                <a:latin typeface="Times New Roman" pitchFamily="18" charset="0"/>
                <a:cs typeface="Times New Roman" pitchFamily="18" charset="0"/>
              </a:rPr>
              <a:t>of fishes too.</a:t>
            </a:r>
            <a:endParaRPr lang="en-US" sz="3000" dirty="0">
              <a:latin typeface="Times New Roman" pitchFamily="18" charset="0"/>
              <a:cs typeface="Times New Roman" pitchFamily="18" charset="0"/>
            </a:endParaRPr>
          </a:p>
        </p:txBody>
      </p:sp>
      <p:sp>
        <p:nvSpPr>
          <p:cNvPr id="2" name="Title 1"/>
          <p:cNvSpPr>
            <a:spLocks noGrp="1"/>
          </p:cNvSpPr>
          <p:nvPr>
            <p:ph type="title"/>
          </p:nvPr>
        </p:nvSpPr>
        <p:spPr>
          <a:xfrm>
            <a:off x="352426" y="228600"/>
            <a:ext cx="8486774" cy="1066800"/>
          </a:xfrm>
        </p:spPr>
        <p:txBody>
          <a:bodyPr>
            <a:normAutofit/>
          </a:bodyPr>
          <a:lstStyle/>
          <a:p>
            <a:pPr algn="ctr"/>
            <a:r>
              <a:rPr lang="en-US" sz="3000" dirty="0" smtClean="0">
                <a:latin typeface="Times New Roman" pitchFamily="18" charset="0"/>
                <a:cs typeface="Times New Roman" pitchFamily="18" charset="0"/>
              </a:rPr>
              <a:t>Purse Seine Net</a:t>
            </a:r>
            <a:br>
              <a:rPr lang="en-US" sz="30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By: Danny Ly</a:t>
            </a:r>
            <a:endParaRPr lang="en-US"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571" y="4419600"/>
            <a:ext cx="2704455" cy="1801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1528764"/>
            <a:ext cx="3082910" cy="159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924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80">
                                          <p:stCondLst>
                                            <p:cond delay="0"/>
                                          </p:stCondLst>
                                        </p:cTn>
                                        <p:tgtEl>
                                          <p:spTgt spid="1026"/>
                                        </p:tgtEl>
                                      </p:cBhvr>
                                    </p:animEffect>
                                    <p:anim calcmode="lin" valueType="num">
                                      <p:cBhvr>
                                        <p:cTn id="13" dur="1822"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2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2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26"/>
                                        </p:tgtEl>
                                        <p:attrNameLst>
                                          <p:attrName>ppt_y</p:attrName>
                                        </p:attrNameLst>
                                      </p:cBhvr>
                                      <p:tavLst>
                                        <p:tav tm="0" fmla="#ppt_y-sin(pi*$)/81">
                                          <p:val>
                                            <p:fltVal val="0"/>
                                          </p:val>
                                        </p:tav>
                                        <p:tav tm="100000">
                                          <p:val>
                                            <p:fltVal val="1"/>
                                          </p:val>
                                        </p:tav>
                                      </p:tavLst>
                                    </p:anim>
                                    <p:animScale>
                                      <p:cBhvr>
                                        <p:cTn id="18" dur="26">
                                          <p:stCondLst>
                                            <p:cond delay="650"/>
                                          </p:stCondLst>
                                        </p:cTn>
                                        <p:tgtEl>
                                          <p:spTgt spid="1026"/>
                                        </p:tgtEl>
                                      </p:cBhvr>
                                      <p:to x="100000" y="60000"/>
                                    </p:animScale>
                                    <p:animScale>
                                      <p:cBhvr>
                                        <p:cTn id="19" dur="166" decel="50000">
                                          <p:stCondLst>
                                            <p:cond delay="676"/>
                                          </p:stCondLst>
                                        </p:cTn>
                                        <p:tgtEl>
                                          <p:spTgt spid="1026"/>
                                        </p:tgtEl>
                                      </p:cBhvr>
                                      <p:to x="100000" y="100000"/>
                                    </p:animScale>
                                    <p:animScale>
                                      <p:cBhvr>
                                        <p:cTn id="20" dur="26">
                                          <p:stCondLst>
                                            <p:cond delay="1312"/>
                                          </p:stCondLst>
                                        </p:cTn>
                                        <p:tgtEl>
                                          <p:spTgt spid="1026"/>
                                        </p:tgtEl>
                                      </p:cBhvr>
                                      <p:to x="100000" y="80000"/>
                                    </p:animScale>
                                    <p:animScale>
                                      <p:cBhvr>
                                        <p:cTn id="21" dur="166" decel="50000">
                                          <p:stCondLst>
                                            <p:cond delay="1338"/>
                                          </p:stCondLst>
                                        </p:cTn>
                                        <p:tgtEl>
                                          <p:spTgt spid="1026"/>
                                        </p:tgtEl>
                                      </p:cBhvr>
                                      <p:to x="100000" y="100000"/>
                                    </p:animScale>
                                    <p:animScale>
                                      <p:cBhvr>
                                        <p:cTn id="22" dur="26">
                                          <p:stCondLst>
                                            <p:cond delay="1642"/>
                                          </p:stCondLst>
                                        </p:cTn>
                                        <p:tgtEl>
                                          <p:spTgt spid="1026"/>
                                        </p:tgtEl>
                                      </p:cBhvr>
                                      <p:to x="100000" y="90000"/>
                                    </p:animScale>
                                    <p:animScale>
                                      <p:cBhvr>
                                        <p:cTn id="23" dur="166" decel="50000">
                                          <p:stCondLst>
                                            <p:cond delay="1668"/>
                                          </p:stCondLst>
                                        </p:cTn>
                                        <p:tgtEl>
                                          <p:spTgt spid="1026"/>
                                        </p:tgtEl>
                                      </p:cBhvr>
                                      <p:to x="100000" y="100000"/>
                                    </p:animScale>
                                    <p:animScale>
                                      <p:cBhvr>
                                        <p:cTn id="24" dur="26">
                                          <p:stCondLst>
                                            <p:cond delay="1808"/>
                                          </p:stCondLst>
                                        </p:cTn>
                                        <p:tgtEl>
                                          <p:spTgt spid="1026"/>
                                        </p:tgtEl>
                                      </p:cBhvr>
                                      <p:to x="100000" y="95000"/>
                                    </p:animScale>
                                    <p:animScale>
                                      <p:cBhvr>
                                        <p:cTn id="25" dur="166" decel="50000">
                                          <p:stCondLst>
                                            <p:cond delay="1834"/>
                                          </p:stCondLst>
                                        </p:cTn>
                                        <p:tgtEl>
                                          <p:spTgt spid="102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000" dirty="0" smtClean="0"/>
              <a:t>Plankton Net</a:t>
            </a:r>
            <a:endParaRPr lang="en-US" sz="3000" dirty="0"/>
          </a:p>
        </p:txBody>
      </p:sp>
      <p:sp>
        <p:nvSpPr>
          <p:cNvPr id="5" name="Content Placeholder 4"/>
          <p:cNvSpPr>
            <a:spLocks noGrp="1"/>
          </p:cNvSpPr>
          <p:nvPr>
            <p:ph idx="1"/>
          </p:nvPr>
        </p:nvSpPr>
        <p:spPr/>
        <p:txBody>
          <a:bodyPr>
            <a:normAutofit/>
          </a:bodyPr>
          <a:lstStyle/>
          <a:p>
            <a:r>
              <a:rPr lang="en-US" sz="3000" dirty="0" smtClean="0"/>
              <a:t>The fine mesh of this plankton net allows us to capture the smallest of marine organisms including marine algae, larval fish and invertebrates. </a:t>
            </a:r>
            <a:endParaRPr lang="en-US" sz="3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218680"/>
            <a:ext cx="2743200" cy="1914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229877"/>
            <a:ext cx="2743200" cy="190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11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40000"/>
              <a:lumOff val="60000"/>
            </a:schemeClr>
          </a:solidFill>
        </p:spPr>
        <p:txBody>
          <a:bodyPr/>
          <a:lstStyle/>
          <a:p>
            <a:r>
              <a:rPr lang="en-US" b="1" dirty="0" smtClean="0">
                <a:solidFill>
                  <a:schemeClr val="accent5"/>
                </a:solidFill>
              </a:rPr>
              <a:t>Plankton Net </a:t>
            </a:r>
            <a:endParaRPr lang="en-US" b="1" dirty="0">
              <a:solidFill>
                <a:schemeClr val="accent5"/>
              </a:solidFill>
            </a:endParaRPr>
          </a:p>
        </p:txBody>
      </p:sp>
      <p:pic>
        <p:nvPicPr>
          <p:cNvPr id="10" name="Content Placeholder 9"/>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28600" y="3340273"/>
            <a:ext cx="3810000" cy="2514600"/>
          </a:xfrm>
        </p:spPr>
      </p:pic>
      <p:pic>
        <p:nvPicPr>
          <p:cNvPr id="12" name="Content Placeholder 11"/>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2000" y="1828800"/>
            <a:ext cx="4267200" cy="4343400"/>
          </a:xfrm>
        </p:spPr>
      </p:pic>
      <p:sp>
        <p:nvSpPr>
          <p:cNvPr id="11" name="Rectangle 10"/>
          <p:cNvSpPr/>
          <p:nvPr/>
        </p:nvSpPr>
        <p:spPr>
          <a:xfrm>
            <a:off x="108857" y="1676400"/>
            <a:ext cx="4572000" cy="1631216"/>
          </a:xfrm>
          <a:prstGeom prst="rect">
            <a:avLst/>
          </a:prstGeom>
        </p:spPr>
        <p:txBody>
          <a:bodyPr>
            <a:spAutoFit/>
          </a:bodyPr>
          <a:lstStyle/>
          <a:p>
            <a:pPr marL="342900" indent="-342900">
              <a:buFont typeface="Arial" pitchFamily="34" charset="0"/>
              <a:buChar char="•"/>
            </a:pPr>
            <a:r>
              <a:rPr lang="en-US" sz="2000" dirty="0" smtClean="0">
                <a:solidFill>
                  <a:prstClr val="black"/>
                </a:solidFill>
                <a:latin typeface="verdana"/>
              </a:rPr>
              <a:t>Plankton Nets are a modification on the standard trawl used to collect </a:t>
            </a:r>
            <a:r>
              <a:rPr lang="en-US" sz="2000" b="1" dirty="0" smtClean="0">
                <a:solidFill>
                  <a:srgbClr val="0000CC"/>
                </a:solidFill>
                <a:latin typeface="verdana"/>
              </a:rPr>
              <a:t>planktonic</a:t>
            </a:r>
            <a:r>
              <a:rPr lang="en-US" sz="2000" dirty="0" smtClean="0">
                <a:solidFill>
                  <a:prstClr val="black"/>
                </a:solidFill>
                <a:latin typeface="verdana"/>
              </a:rPr>
              <a:t> </a:t>
            </a:r>
            <a:r>
              <a:rPr lang="en-US" sz="2000" b="1" dirty="0" smtClean="0">
                <a:solidFill>
                  <a:srgbClr val="0000CC"/>
                </a:solidFill>
                <a:latin typeface="verdana"/>
              </a:rPr>
              <a:t>organisms</a:t>
            </a:r>
            <a:r>
              <a:rPr lang="en-US" sz="2000" dirty="0" smtClean="0">
                <a:solidFill>
                  <a:prstClr val="black"/>
                </a:solidFill>
                <a:latin typeface="verdana"/>
              </a:rPr>
              <a:t>, of nearly any size, intact.</a:t>
            </a:r>
            <a:endParaRPr lang="en-US" sz="2000" dirty="0">
              <a:solidFill>
                <a:prstClr val="black"/>
              </a:solidFill>
            </a:endParaRPr>
          </a:p>
        </p:txBody>
      </p:sp>
      <p:sp>
        <p:nvSpPr>
          <p:cNvPr id="13" name="Rectangle 12"/>
          <p:cNvSpPr/>
          <p:nvPr/>
        </p:nvSpPr>
        <p:spPr>
          <a:xfrm>
            <a:off x="4659086" y="6324600"/>
            <a:ext cx="3810000" cy="400110"/>
          </a:xfrm>
          <a:prstGeom prst="rect">
            <a:avLst/>
          </a:prstGeom>
        </p:spPr>
        <p:txBody>
          <a:bodyPr wrap="square">
            <a:spAutoFit/>
          </a:bodyPr>
          <a:lstStyle/>
          <a:p>
            <a:r>
              <a:rPr lang="en-US" sz="2000" dirty="0" smtClean="0">
                <a:solidFill>
                  <a:prstClr val="black"/>
                </a:solidFill>
                <a:latin typeface="Times New Roman"/>
                <a:ea typeface="Calibri"/>
              </a:rPr>
              <a:t>Christian Zapata </a:t>
            </a:r>
            <a:endParaRPr lang="en-US" sz="2000" dirty="0">
              <a:solidFill>
                <a:prstClr val="black"/>
              </a:solidFill>
            </a:endParaRPr>
          </a:p>
        </p:txBody>
      </p:sp>
    </p:spTree>
    <p:extLst>
      <p:ext uri="{BB962C8B-B14F-4D97-AF65-F5344CB8AC3E}">
        <p14:creationId xmlns:p14="http://schemas.microsoft.com/office/powerpoint/2010/main" val="34136376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a:t>
            </a:r>
            <a:r>
              <a:rPr lang="en-US" dirty="0" smtClean="0"/>
              <a:t>lcyone</a:t>
            </a:r>
            <a:endParaRPr lang="en-US" dirty="0"/>
          </a:p>
        </p:txBody>
      </p:sp>
      <p:sp>
        <p:nvSpPr>
          <p:cNvPr id="5" name="Content Placeholder 4"/>
          <p:cNvSpPr>
            <a:spLocks noGrp="1"/>
          </p:cNvSpPr>
          <p:nvPr>
            <p:ph idx="1"/>
          </p:nvPr>
        </p:nvSpPr>
        <p:spPr/>
        <p:txBody>
          <a:bodyPr/>
          <a:lstStyle/>
          <a:p>
            <a:r>
              <a:rPr lang="en-US" dirty="0" smtClean="0"/>
              <a:t>One of the main star of the Pleiades cluster</a:t>
            </a:r>
          </a:p>
          <a:p>
            <a:r>
              <a:rPr lang="en-US" dirty="0" smtClean="0"/>
              <a:t>The center of seven solar system</a:t>
            </a:r>
          </a:p>
          <a:p>
            <a:r>
              <a:rPr lang="en-US" dirty="0" smtClean="0"/>
              <a:t>It is one of the nearest galactic cluster to earth</a:t>
            </a:r>
          </a:p>
          <a:p>
            <a:r>
              <a:rPr lang="en-US" dirty="0" smtClean="0"/>
              <a:t>The brightest star and the most familiar star cluster to mankind</a:t>
            </a:r>
          </a:p>
          <a:p>
            <a:endParaRPr lang="en-US" dirty="0"/>
          </a:p>
        </p:txBody>
      </p:sp>
      <p:pic>
        <p:nvPicPr>
          <p:cNvPr id="1026" name="Picture 2" descr="alcy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868" y="10886"/>
            <a:ext cx="1981990" cy="17076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eia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9477" y="4838700"/>
            <a:ext cx="3864523" cy="201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766050"/>
      </p:ext>
    </p:extLst>
  </p:cSld>
  <p:clrMapOvr>
    <a:masterClrMapping/>
  </p:clrMapOvr>
</p:sld>
</file>

<file path=ppt/theme/_rels/theme14.xml.rels><?xml version="1.0" encoding="UTF-8" standalone="yes"?>
<Relationships xmlns="http://schemas.openxmlformats.org/package/2006/relationships"><Relationship Id="rId1" Type="http://schemas.openxmlformats.org/officeDocument/2006/relationships/image" Target="../media/image3.jpeg"/></Relationships>
</file>

<file path=ppt/theme/_rels/theme19.xml.rels><?xml version="1.0" encoding="UTF-8" standalone="yes"?>
<Relationships xmlns="http://schemas.openxmlformats.org/package/2006/relationships"><Relationship Id="rId1" Type="http://schemas.openxmlformats.org/officeDocument/2006/relationships/image" Target="../media/image7.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2.jpeg"/></Relationships>
</file>

<file path=ppt/theme/_rels/them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24.xml.rels><?xml version="1.0" encoding="UTF-8" standalone="yes"?>
<Relationships xmlns="http://schemas.openxmlformats.org/package/2006/relationships"><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2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_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6.xml><?xml version="1.0" encoding="utf-8"?>
<a:theme xmlns:a="http://schemas.openxmlformats.org/drawingml/2006/main" name="1_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7.xml><?xml version="1.0" encoding="utf-8"?>
<a:theme xmlns:a="http://schemas.openxmlformats.org/drawingml/2006/main" name="Couture">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Black 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8.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1457</Words>
  <Application>Microsoft Office PowerPoint</Application>
  <PresentationFormat>On-screen Show (4:3)</PresentationFormat>
  <Paragraphs>230</Paragraphs>
  <Slides>37</Slides>
  <Notes>31</Notes>
  <HiddenSlides>0</HiddenSlides>
  <MMClips>0</MMClips>
  <ScaleCrop>false</ScaleCrop>
  <HeadingPairs>
    <vt:vector size="4" baseType="variant">
      <vt:variant>
        <vt:lpstr>Theme</vt:lpstr>
      </vt:variant>
      <vt:variant>
        <vt:i4>26</vt:i4>
      </vt:variant>
      <vt:variant>
        <vt:lpstr>Slide Titles</vt:lpstr>
      </vt:variant>
      <vt:variant>
        <vt:i4>37</vt:i4>
      </vt:variant>
    </vt:vector>
  </HeadingPairs>
  <TitlesOfParts>
    <vt:vector size="63" baseType="lpstr">
      <vt:lpstr>Office Theme</vt:lpstr>
      <vt:lpstr>Mylar</vt:lpstr>
      <vt:lpstr>1_Office Theme</vt:lpstr>
      <vt:lpstr>2_Office Theme</vt:lpstr>
      <vt:lpstr>BlackTie</vt:lpstr>
      <vt:lpstr>1_Mylar</vt:lpstr>
      <vt:lpstr>Couture</vt:lpstr>
      <vt:lpstr>Austin</vt:lpstr>
      <vt:lpstr>3_Office Theme</vt:lpstr>
      <vt:lpstr>4_Office Theme</vt:lpstr>
      <vt:lpstr>5_Office Theme</vt:lpstr>
      <vt:lpstr>Slipstream</vt:lpstr>
      <vt:lpstr>6_Office Theme</vt:lpstr>
      <vt:lpstr>1_Couture</vt:lpstr>
      <vt:lpstr>7_Office Theme</vt:lpstr>
      <vt:lpstr>8_Office Theme</vt:lpstr>
      <vt:lpstr>9_Office Theme</vt:lpstr>
      <vt:lpstr>10_Office Theme</vt:lpstr>
      <vt:lpstr>Elemental</vt:lpstr>
      <vt:lpstr>11_Office Theme</vt:lpstr>
      <vt:lpstr>1_BlackTie</vt:lpstr>
      <vt:lpstr>Civic</vt:lpstr>
      <vt:lpstr>12_Office Theme</vt:lpstr>
      <vt:lpstr>2_BlackTie</vt:lpstr>
      <vt:lpstr>13_Office Theme</vt:lpstr>
      <vt:lpstr>14_Office Theme</vt:lpstr>
      <vt:lpstr>Peterson Grabber</vt:lpstr>
      <vt:lpstr>Peterson Grabber</vt:lpstr>
      <vt:lpstr>Secchi Disk </vt:lpstr>
      <vt:lpstr>Trieste </vt:lpstr>
      <vt:lpstr>Trieste</vt:lpstr>
      <vt:lpstr>Purse Seine Net By: Danny Ly</vt:lpstr>
      <vt:lpstr>Plankton Net</vt:lpstr>
      <vt:lpstr>Plankton Net </vt:lpstr>
      <vt:lpstr>Alcyone</vt:lpstr>
      <vt:lpstr>The Alcyone , is a oceanographic ship registered in France.    Brianna McCants</vt:lpstr>
      <vt:lpstr>Core Sampler</vt:lpstr>
      <vt:lpstr>Core Sampler</vt:lpstr>
      <vt:lpstr>Hydrometer</vt:lpstr>
      <vt:lpstr>Hydrometer</vt:lpstr>
      <vt:lpstr>Conshelf</vt:lpstr>
      <vt:lpstr>Conshelf</vt:lpstr>
      <vt:lpstr>Dredge</vt:lpstr>
      <vt:lpstr>DREDGE http://www.merriam-webster.com/dictionary/dredge </vt:lpstr>
      <vt:lpstr>Water Collecting Bottle</vt:lpstr>
      <vt:lpstr>Water Collection Bottle </vt:lpstr>
      <vt:lpstr>Alvin</vt:lpstr>
      <vt:lpstr>Alvin</vt:lpstr>
      <vt:lpstr>     Definition- A sideways-looking acoustic-survey system which uses the reflection of high-frequency (30–110 kHz) sound waves from a surface to map the texture of that surface.  Function- Oceanographer use side scan sonar to map out the ocean floor by scanning the ocean geological landscape       </vt:lpstr>
      <vt:lpstr>Side-Scan Sonar </vt:lpstr>
      <vt:lpstr>Reversing Thermometer</vt:lpstr>
      <vt:lpstr>Reversing Thermometer</vt:lpstr>
      <vt:lpstr>Aluminaut  </vt:lpstr>
      <vt:lpstr>   Dip Net</vt:lpstr>
      <vt:lpstr>DIP NET</vt:lpstr>
      <vt:lpstr>Current Meter</vt:lpstr>
      <vt:lpstr>Current meter </vt:lpstr>
      <vt:lpstr>Flip</vt:lpstr>
      <vt:lpstr>Flip</vt:lpstr>
      <vt:lpstr>Nansen Bottle</vt:lpstr>
      <vt:lpstr>Nansen Bottle</vt:lpstr>
      <vt:lpstr>Underwater camera</vt:lpstr>
      <vt:lpstr>Underwater Camera </vt:lpstr>
    </vt:vector>
  </TitlesOfParts>
  <Company>Gwinnett County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Alcyone</dc:title>
  <dc:creator>YEBOAH, SHENICE</dc:creator>
  <cp:lastModifiedBy>Rhymer, Ashley</cp:lastModifiedBy>
  <cp:revision>6</cp:revision>
  <dcterms:created xsi:type="dcterms:W3CDTF">2013-09-03T13:36:06Z</dcterms:created>
  <dcterms:modified xsi:type="dcterms:W3CDTF">2013-09-03T20:14:20Z</dcterms:modified>
</cp:coreProperties>
</file>