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020C9-627F-458E-B27E-3676160A850E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B9CF3-BD56-487C-A818-049547497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6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B9CF3-BD56-487C-A818-0495474975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5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8598D52-F8FF-4794-A44D-74AC70EB4CCF}" type="datetimeFigureOut">
              <a:rPr lang="en-US" smtClean="0"/>
              <a:t>9/4/2012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CFA78E-7E8E-4C11-9ED2-7A3714AAFF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nxlhajOolw" TargetMode="External"/><Relationship Id="rId2" Type="http://schemas.openxmlformats.org/officeDocument/2006/relationships/hyperlink" Target="http://www.youtube.com/watch?v=QkWS9PiXek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sFOl-QXpLc4" TargetMode="External"/><Relationship Id="rId4" Type="http://schemas.openxmlformats.org/officeDocument/2006/relationships/hyperlink" Target="http://www.youtube.com/watch?v=2kuna7sC5e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pLtXIlkyYA" TargetMode="External"/><Relationship Id="rId2" Type="http://schemas.openxmlformats.org/officeDocument/2006/relationships/hyperlink" Target="http://www.youtube.com/watch?v=CWLb2F0MEo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hf4IoxEUmH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3sCp9S24Co&amp;feature=fvwrel" TargetMode="External"/><Relationship Id="rId2" Type="http://schemas.openxmlformats.org/officeDocument/2006/relationships/hyperlink" Target="http://www.youtube.com/watch?v=1hh48WBGXK8&amp;feature=relate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Ancient Greece Introduction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do you know about Ancient Greece?</a:t>
            </a:r>
          </a:p>
          <a:p>
            <a:r>
              <a:rPr lang="en-US" dirty="0" smtClean="0"/>
              <a:t>(Write on a sheet of Paper)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Athens Develops Democracy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953000"/>
          </a:xfrm>
        </p:spPr>
        <p:txBody>
          <a:bodyPr/>
          <a:lstStyle/>
          <a:p>
            <a:r>
              <a:rPr lang="en-US" b="1" dirty="0" smtClean="0"/>
              <a:t>Democracy</a:t>
            </a:r>
            <a:r>
              <a:rPr lang="en-US" dirty="0" smtClean="0"/>
              <a:t>-government ruled by the people</a:t>
            </a:r>
          </a:p>
          <a:p>
            <a:r>
              <a:rPr lang="en-US" dirty="0" smtClean="0"/>
              <a:t>621-429 B.C.E Athens moved towards a democracy.</a:t>
            </a:r>
          </a:p>
          <a:p>
            <a:r>
              <a:rPr lang="en-US" dirty="0" smtClean="0"/>
              <a:t>Nobility broken up</a:t>
            </a:r>
          </a:p>
          <a:p>
            <a:r>
              <a:rPr lang="en-US" dirty="0" smtClean="0"/>
              <a:t>Assemblies created to vote on laws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018272"/>
            <a:ext cx="4343400" cy="2975229"/>
          </a:xfrm>
        </p:spPr>
      </p:pic>
    </p:spTree>
    <p:extLst>
      <p:ext uri="{BB962C8B-B14F-4D97-AF65-F5344CB8AC3E}">
        <p14:creationId xmlns:p14="http://schemas.microsoft.com/office/powerpoint/2010/main" val="31800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Age of Pericles (461-429 B.C.E)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Athens’ “</a:t>
            </a:r>
            <a:r>
              <a:rPr lang="en-US" b="1" dirty="0" smtClean="0"/>
              <a:t>Golden Age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Increased the number of citizens in public office</a:t>
            </a:r>
          </a:p>
          <a:p>
            <a:r>
              <a:rPr lang="en-US" dirty="0" smtClean="0"/>
              <a:t>Introduced a </a:t>
            </a:r>
            <a:r>
              <a:rPr lang="en-US" b="1" dirty="0" smtClean="0"/>
              <a:t>Direct Democracy</a:t>
            </a:r>
            <a:r>
              <a:rPr lang="en-US" dirty="0" smtClean="0"/>
              <a:t>-citizens vote directly on issue with no representatives; </a:t>
            </a:r>
            <a:r>
              <a:rPr lang="en-US" b="1" dirty="0" smtClean="0"/>
              <a:t>majority rule</a:t>
            </a:r>
          </a:p>
          <a:p>
            <a:r>
              <a:rPr lang="en-US" dirty="0" smtClean="0"/>
              <a:t>Created the </a:t>
            </a:r>
            <a:r>
              <a:rPr lang="en-US" b="1" dirty="0" err="1" smtClean="0"/>
              <a:t>Delian</a:t>
            </a:r>
            <a:r>
              <a:rPr lang="en-US" b="1" dirty="0" smtClean="0"/>
              <a:t> League</a:t>
            </a:r>
          </a:p>
          <a:p>
            <a:r>
              <a:rPr lang="en-US" dirty="0" smtClean="0"/>
              <a:t>Went to war with Sparta in the </a:t>
            </a:r>
            <a:r>
              <a:rPr lang="en-US" b="1" dirty="0" smtClean="0"/>
              <a:t>Peloponnesian War</a:t>
            </a:r>
            <a:r>
              <a:rPr lang="en-US" dirty="0" smtClean="0"/>
              <a:t> and lost.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434306"/>
            <a:ext cx="2892794" cy="4214770"/>
          </a:xfrm>
        </p:spPr>
      </p:pic>
    </p:spTree>
    <p:extLst>
      <p:ext uri="{BB962C8B-B14F-4D97-AF65-F5344CB8AC3E}">
        <p14:creationId xmlns:p14="http://schemas.microsoft.com/office/powerpoint/2010/main" val="355018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Classical Culture in Greece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10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Refers to a two hundred year time period in Greece (5</a:t>
            </a:r>
            <a:r>
              <a:rPr lang="en-US" baseline="30000" dirty="0" smtClean="0"/>
              <a:t>th</a:t>
            </a:r>
            <a:r>
              <a:rPr lang="en-US" dirty="0" smtClean="0"/>
              <a:t>-4</a:t>
            </a:r>
            <a:r>
              <a:rPr lang="en-US" baseline="30000" dirty="0" smtClean="0"/>
              <a:t>th</a:t>
            </a:r>
            <a:r>
              <a:rPr lang="en-US" dirty="0" smtClean="0"/>
              <a:t> Centuries B.C.E)</a:t>
            </a:r>
          </a:p>
          <a:p>
            <a:r>
              <a:rPr lang="en-US" dirty="0" smtClean="0"/>
              <a:t>Glorified Greek art, architecture, philosophy, literature, and science (Athens)</a:t>
            </a:r>
          </a:p>
          <a:p>
            <a:r>
              <a:rPr lang="en-US" dirty="0" smtClean="0"/>
              <a:t>This classical culture influenced the Roman Empire and later Western Civilizations such as the U.S.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24000"/>
            <a:ext cx="4572000" cy="3596158"/>
          </a:xfrm>
        </p:spPr>
      </p:pic>
    </p:spTree>
    <p:extLst>
      <p:ext uri="{BB962C8B-B14F-4D97-AF65-F5344CB8AC3E}">
        <p14:creationId xmlns:p14="http://schemas.microsoft.com/office/powerpoint/2010/main" val="118951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0"/>
            <a:ext cx="8183880" cy="8555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Philip of Macedon Unites Greece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727448"/>
          </a:xfrm>
        </p:spPr>
        <p:txBody>
          <a:bodyPr>
            <a:normAutofit/>
          </a:bodyPr>
          <a:lstStyle/>
          <a:p>
            <a:r>
              <a:rPr lang="en-US" dirty="0" smtClean="0"/>
              <a:t>Kingdom of Macedonia lay to the North of Greece</a:t>
            </a:r>
          </a:p>
          <a:p>
            <a:r>
              <a:rPr lang="en-US" dirty="0" smtClean="0"/>
              <a:t>The King, Philip, wanted to take control of Greece and move against Persia</a:t>
            </a:r>
          </a:p>
          <a:p>
            <a:r>
              <a:rPr lang="en-US" dirty="0" smtClean="0"/>
              <a:t>338 B.C.E-Philip invaded and took control of Greece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093" y="2514600"/>
            <a:ext cx="2430462" cy="311931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46825"/>
            <a:ext cx="2338387" cy="216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6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880" cy="85555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Alexander the Great (356-323 B.C.E.)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72744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Son of Philip II</a:t>
            </a:r>
          </a:p>
          <a:p>
            <a:r>
              <a:rPr lang="en-US" dirty="0" smtClean="0"/>
              <a:t>Became king at 20</a:t>
            </a:r>
          </a:p>
          <a:p>
            <a:r>
              <a:rPr lang="en-US" dirty="0" smtClean="0"/>
              <a:t>Taught by Aristotle and idolized Achilles from the Trojan War.</a:t>
            </a:r>
          </a:p>
          <a:p>
            <a:r>
              <a:rPr lang="en-US" dirty="0" smtClean="0"/>
              <a:t>Defeated the Persian Empire under Darius III</a:t>
            </a:r>
          </a:p>
          <a:p>
            <a:r>
              <a:rPr lang="en-US" dirty="0" smtClean="0"/>
              <a:t>Created a Greek empire that stretched all the way to the Indus River</a:t>
            </a:r>
          </a:p>
          <a:p>
            <a:r>
              <a:rPr lang="en-US" dirty="0" smtClean="0"/>
              <a:t>Developed Hellenistic Culture (Greek mixed with Egyptian, Persian, and Indian)</a:t>
            </a:r>
          </a:p>
          <a:p>
            <a:r>
              <a:rPr lang="en-US" dirty="0" smtClean="0"/>
              <a:t>Alexandria, Egypt became the major city of commerce and Hellenism.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943" y="1545696"/>
            <a:ext cx="4310857" cy="2873904"/>
          </a:xfrm>
        </p:spPr>
      </p:pic>
    </p:spTree>
    <p:extLst>
      <p:ext uri="{BB962C8B-B14F-4D97-AF65-F5344CB8AC3E}">
        <p14:creationId xmlns:p14="http://schemas.microsoft.com/office/powerpoint/2010/main" val="152890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5410200"/>
            <a:ext cx="8183880" cy="701040"/>
          </a:xfrm>
        </p:spPr>
        <p:txBody>
          <a:bodyPr/>
          <a:lstStyle/>
          <a:p>
            <a:r>
              <a:rPr lang="en-US" dirty="0" smtClean="0"/>
              <a:t>Alexander’s Empire 323 B.C.E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30225"/>
            <a:ext cx="7449625" cy="4904336"/>
          </a:xfrm>
        </p:spPr>
      </p:pic>
    </p:spTree>
    <p:extLst>
      <p:ext uri="{BB962C8B-B14F-4D97-AF65-F5344CB8AC3E}">
        <p14:creationId xmlns:p14="http://schemas.microsoft.com/office/powerpoint/2010/main" val="35376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172200"/>
            <a:ext cx="8229600" cy="533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What does the map tell you about early Greek city-states or polis?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73" y="0"/>
            <a:ext cx="5859227" cy="6191251"/>
          </a:xfrm>
        </p:spPr>
      </p:pic>
    </p:spTree>
    <p:extLst>
      <p:ext uri="{BB962C8B-B14F-4D97-AF65-F5344CB8AC3E}">
        <p14:creationId xmlns:p14="http://schemas.microsoft.com/office/powerpoint/2010/main" val="24404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Greatest Greek Battles/Wars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183880" cy="4187952"/>
          </a:xfrm>
        </p:spPr>
        <p:txBody>
          <a:bodyPr/>
          <a:lstStyle/>
          <a:p>
            <a:r>
              <a:rPr lang="en-US" dirty="0" smtClean="0"/>
              <a:t>Trojan War-1194-1184 B.C.E. or 1260-1240 B.C.E (Greeks v. Trojans)</a:t>
            </a:r>
          </a:p>
          <a:p>
            <a:r>
              <a:rPr lang="en-US" dirty="0" smtClean="0"/>
              <a:t>Battle of Marathon-490 B.C.E (Athenians v. Persians)</a:t>
            </a:r>
          </a:p>
          <a:p>
            <a:r>
              <a:rPr lang="en-US" dirty="0" smtClean="0"/>
              <a:t>Battle of Thermopylae-480 B.C.E (Spartans v. Persians)</a:t>
            </a:r>
          </a:p>
          <a:p>
            <a:r>
              <a:rPr lang="en-US" dirty="0" smtClean="0"/>
              <a:t>Battle of Gaugamela-331 B.C.E (Macedonians v. Persians)</a:t>
            </a:r>
          </a:p>
        </p:txBody>
      </p:sp>
    </p:spTree>
    <p:extLst>
      <p:ext uri="{BB962C8B-B14F-4D97-AF65-F5344CB8AC3E}">
        <p14:creationId xmlns:p14="http://schemas.microsoft.com/office/powerpoint/2010/main" val="283680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http://www.youtube.com/watch?v=QkWS9PiXekE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http://www.youtube.com/watch?v=PnxlhajOolw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http://www.youtube.com/watch?v=2kuna7sC5ek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http://www.youtube.com/watch?v=sFOl-QXpLc4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http://www.youtube.com/watch?v=CWLb2F0MEoY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www.youtube.com/watch?v=bpLtXIlkyYA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http://www.youtube.com/watch?v=hf4IoxEUmHM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37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Alexander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http://www.youtube.com/watch?v=1hh48WBGXK8&amp;feature=related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http://www.youtube.com/watch?v=m3sCp9S24Co&amp;feature=fvwrel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8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Political Make-Up of Ancient Greek City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Polis-Greek city-state (city and surrounding land)-the political unit of Greece.</a:t>
            </a:r>
          </a:p>
          <a:p>
            <a:r>
              <a:rPr lang="en-US" dirty="0" smtClean="0"/>
              <a:t>Acropolis-fortified hilltop where citizens gathered to discuss government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182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Many Governments Form in Greece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Monarchy-ruled by a single person (king)</a:t>
            </a:r>
          </a:p>
          <a:p>
            <a:r>
              <a:rPr lang="en-US" dirty="0" smtClean="0"/>
              <a:t>Aristocracy-ruled by small group of noble, landowning families</a:t>
            </a:r>
          </a:p>
          <a:p>
            <a:r>
              <a:rPr lang="en-US" dirty="0" smtClean="0"/>
              <a:t>Oligarchy-ruled by a few powerful people</a:t>
            </a:r>
          </a:p>
          <a:p>
            <a:r>
              <a:rPr lang="en-US" dirty="0" smtClean="0"/>
              <a:t>Tyranny-ruled by a powerful individual who seizes control of the government by appealing to the common people.</a:t>
            </a:r>
          </a:p>
        </p:txBody>
      </p:sp>
    </p:spTree>
    <p:extLst>
      <p:ext uri="{BB962C8B-B14F-4D97-AF65-F5344CB8AC3E}">
        <p14:creationId xmlns:p14="http://schemas.microsoft.com/office/powerpoint/2010/main" val="330161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Sparta Builds a Military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533400"/>
            <a:ext cx="4038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Cut off from the rest of Greece making it different.</a:t>
            </a:r>
          </a:p>
          <a:p>
            <a:r>
              <a:rPr lang="en-US" dirty="0" smtClean="0"/>
              <a:t>Developed a military state, or society based around the army.</a:t>
            </a:r>
          </a:p>
          <a:p>
            <a:r>
              <a:rPr lang="en-US" dirty="0" smtClean="0"/>
              <a:t>Had the most powerful army in Greece</a:t>
            </a:r>
          </a:p>
          <a:p>
            <a:r>
              <a:rPr lang="en-US" dirty="0" smtClean="0"/>
              <a:t>Valued duty, strength, discipline; not intellectual thought</a:t>
            </a:r>
            <a:r>
              <a:rPr lang="en-US" dirty="0"/>
              <a:t> </a:t>
            </a:r>
            <a:r>
              <a:rPr lang="en-US" dirty="0" smtClean="0"/>
              <a:t>or the arts.</a:t>
            </a:r>
          </a:p>
          <a:p>
            <a:r>
              <a:rPr lang="en-US" dirty="0" smtClean="0"/>
              <a:t>Women held at high value.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010" y="1620982"/>
            <a:ext cx="470720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35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1409</TotalTime>
  <Words>479</Words>
  <Application>Microsoft Office PowerPoint</Application>
  <PresentationFormat>On-screen Show (4:3)</PresentationFormat>
  <Paragraphs>65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Aspect</vt:lpstr>
      <vt:lpstr>Ancient Greece Introduction </vt:lpstr>
      <vt:lpstr>What does the map tell you about early Greek city-states or polis?</vt:lpstr>
      <vt:lpstr>Greatest Greek Battles/Wars</vt:lpstr>
      <vt:lpstr>300</vt:lpstr>
      <vt:lpstr>Troy</vt:lpstr>
      <vt:lpstr>Alexander</vt:lpstr>
      <vt:lpstr>Political Make-Up of Ancient Greek City States</vt:lpstr>
      <vt:lpstr>Many Governments Form in Greece</vt:lpstr>
      <vt:lpstr>Sparta Builds a Military State</vt:lpstr>
      <vt:lpstr>Athens Develops Democracy</vt:lpstr>
      <vt:lpstr>The Age of Pericles (461-429 B.C.E)</vt:lpstr>
      <vt:lpstr>Classical Culture in Greece</vt:lpstr>
      <vt:lpstr>Philip of Macedon Unites Greece</vt:lpstr>
      <vt:lpstr>Alexander the Great (356-323 B.C.E.)</vt:lpstr>
      <vt:lpstr>Alexander’s Empire 323 B.C.E</vt:lpstr>
    </vt:vector>
  </TitlesOfParts>
  <Company>Gwinnett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Norred, Kyle</dc:creator>
  <cp:lastModifiedBy>Norred, Kyle</cp:lastModifiedBy>
  <cp:revision>26</cp:revision>
  <dcterms:created xsi:type="dcterms:W3CDTF">2012-08-24T11:35:19Z</dcterms:created>
  <dcterms:modified xsi:type="dcterms:W3CDTF">2012-09-04T18:53:59Z</dcterms:modified>
</cp:coreProperties>
</file>