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F6B5DCF-3326-4B42-AFC6-76020AC61DD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76FAF79-E1EE-4A07-94F1-A7254017E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Wars with Colonial/American Involvement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South dominated the first years of the war.</a:t>
            </a:r>
          </a:p>
          <a:p>
            <a:r>
              <a:rPr lang="en-US" dirty="0" smtClean="0"/>
              <a:t>Antietam – bloodiest one day battle in war; Emancipation Proclamation</a:t>
            </a:r>
          </a:p>
          <a:p>
            <a:r>
              <a:rPr lang="en-US" dirty="0" smtClean="0"/>
              <a:t>Gettysburg – turning point of war; South would never attempt to invade North again; Gettysburg Address</a:t>
            </a:r>
          </a:p>
          <a:p>
            <a:r>
              <a:rPr lang="en-US" dirty="0" smtClean="0"/>
              <a:t>Vicksburg; Atlanta; Appomattox Courthouse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Spanish-American War 1898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Causes:  US looking to expand for new markets; new territory gained would be colonies not states; end of the frontier; economic questions; “white man’s burden”; US coveted Cuba; yellow journalism; USS Maine</a:t>
            </a:r>
          </a:p>
          <a:p>
            <a:r>
              <a:rPr lang="en-US" dirty="0" smtClean="0"/>
              <a:t>Theater of Operations – Cuba and Philippines</a:t>
            </a:r>
          </a:p>
          <a:p>
            <a:r>
              <a:rPr lang="en-US" dirty="0" smtClean="0"/>
              <a:t>Joseph Pulitzer; William Randolph Hearst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Spanish-American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President McKinley; Teddy Roosevelt; San Juan Hill; Manila Bay; Rough Riders</a:t>
            </a:r>
          </a:p>
          <a:p>
            <a:r>
              <a:rPr lang="en-US" dirty="0" smtClean="0"/>
              <a:t>Effects:  US gained Puerto Rico, Guam and the Philippines; helped to unite the US for the first time after Civil War; US seen as a legitimate world power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Wars with Native Americans 1800’s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Battle of Tippecanoe 1811 - William Henry Harrison then Governor of Indian Territory won a battle against the Shawnee Indians.  The Prophet, brother of Shawnee Chief Tecumseh lead the attack for the Shawnee Indians.</a:t>
            </a:r>
          </a:p>
          <a:p>
            <a:r>
              <a:rPr lang="en-US" dirty="0" smtClean="0"/>
              <a:t>Battle of Little Bighorn 1876 – Gen. Armstrong Custer and 250 soldiers were killed by Sioux warriors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Wars with Native Americans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Battle of Wounded Knee (aka The Massacre of Wounded Knee) 1890 – the US Army killed the final band of fighting Sioux; this effectively ended the plains Indian wars.</a:t>
            </a:r>
          </a:p>
          <a:p>
            <a:r>
              <a:rPr lang="en-US" dirty="0" smtClean="0"/>
              <a:t>Seminole Wars (Indian Removal); Ute Wars (Mormons taking land); Sioux Wars (resisting settlers moving westward of the MS River)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Wars with Native Americans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Apache Wars – Apache resistance to reservation life; Geronimo, Cochise; most gave up in 1886; some fought until 1900</a:t>
            </a:r>
          </a:p>
          <a:p>
            <a:r>
              <a:rPr lang="en-US" dirty="0" smtClean="0"/>
              <a:t>Nez Perce War – fought to keep their land in Oregon, Idaho and Montana; surrendered near the Canadian border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Colonial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Pequot War 1637 – first serious armed conflict between indigenous people and settlers.  Cause:  land  Effect:  Pequot tribe nearly wiped out.</a:t>
            </a:r>
          </a:p>
          <a:p>
            <a:r>
              <a:rPr lang="en-US" dirty="0" smtClean="0"/>
              <a:t>King Philip’s War 1675-76 – war threatened much of New England.  Wampanoag Indians v settlers.  Cause:  land   Effect:  Natives sold into slavery, Wampanoag’s had to adapt to survive; Colonist would take decades to recover from decrease in population.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Colonial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French and Indian War – Cause: Leading up to this war, England and France had fought 3 wars due to mercantilist competition:  King William’s War, Queen Anne’s War, King George’s War.  These wars began a land frenzy on the North American continent.  Land claim disputes in the Ohio Valley area would spark the F&amp;I war.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Colonial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French and Indian War – Albany Congress; “Join or Die”; George Washington; Fort Duquesne; William Pitt; Battle of Quebec</a:t>
            </a:r>
            <a:r>
              <a:rPr lang="en-US" dirty="0" smtClean="0"/>
              <a:t>; Effects </a:t>
            </a:r>
            <a:r>
              <a:rPr lang="en-US" dirty="0" smtClean="0"/>
              <a:t>– France lost nearly all land in North America to British; “bad blood” between England and colonist; major debt for England</a:t>
            </a:r>
          </a:p>
          <a:p>
            <a:r>
              <a:rPr lang="en-US" dirty="0" smtClean="0"/>
              <a:t>Pontiac’s War – Native Am. banned together to fight expansion of colonists; Proclamation of 1763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Salutary neglect; Navigation Acts, taxes, Quartering Act; Intolerable Act; Sons of Liberty; Boston Massacre; Boston Tea Party</a:t>
            </a:r>
          </a:p>
          <a:p>
            <a:r>
              <a:rPr lang="en-US" dirty="0" smtClean="0"/>
              <a:t>Washington’s goal – win by not losing</a:t>
            </a:r>
          </a:p>
          <a:p>
            <a:r>
              <a:rPr lang="en-US" dirty="0" smtClean="0"/>
              <a:t>Lexington/Concord; Bunker Hill; </a:t>
            </a:r>
            <a:r>
              <a:rPr lang="en-US" i="1" dirty="0" smtClean="0"/>
              <a:t>Common Sense;</a:t>
            </a:r>
            <a:r>
              <a:rPr lang="en-US" dirty="0" smtClean="0"/>
              <a:t> Battle of New York; Valley Forge; Trenton and Princeton; Saratoga; Yorktown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Barbary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5334000"/>
          </a:xfrm>
        </p:spPr>
        <p:txBody>
          <a:bodyPr/>
          <a:lstStyle/>
          <a:p>
            <a:r>
              <a:rPr lang="en-US" dirty="0" smtClean="0"/>
              <a:t>Morocco, Algiers, Tripoli, and Tunis – Barbary States of North Africa</a:t>
            </a:r>
          </a:p>
          <a:p>
            <a:r>
              <a:rPr lang="en-US" dirty="0" smtClean="0"/>
              <a:t>Hijacking ships; demanding tributes to trade in area; piracy which restricted American trade</a:t>
            </a:r>
          </a:p>
          <a:p>
            <a:r>
              <a:rPr lang="en-US" dirty="0" smtClean="0"/>
              <a:t>Jefferson sent in Navy and Marines; “Millions for defense but not one red cent for tribute”; after War of 1812, America returned to area and forced the Barbary States into a treaty ending tribute payments.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 of 1812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715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 v Britain</a:t>
            </a:r>
          </a:p>
          <a:p>
            <a:r>
              <a:rPr lang="en-US" dirty="0" smtClean="0"/>
              <a:t>Causes:  </a:t>
            </a:r>
            <a:r>
              <a:rPr lang="en-US" dirty="0" err="1" smtClean="0"/>
              <a:t>Impressment</a:t>
            </a:r>
            <a:r>
              <a:rPr lang="en-US" dirty="0" smtClean="0"/>
              <a:t>; British troops in Ohio Valley; Non-Intercourse Act (once neutrality was respected trade would resume with Britain and France);  War Hawks</a:t>
            </a:r>
          </a:p>
          <a:p>
            <a:r>
              <a:rPr lang="en-US" dirty="0" smtClean="0"/>
              <a:t>US not prepared for war; patriotism soared</a:t>
            </a:r>
          </a:p>
          <a:p>
            <a:r>
              <a:rPr lang="en-US" dirty="0" smtClean="0"/>
              <a:t>Battle of New Orleans; Fort McHenry; </a:t>
            </a:r>
            <a:r>
              <a:rPr lang="en-US" i="1" dirty="0" smtClean="0"/>
              <a:t>Star Spangled Banner;</a:t>
            </a:r>
          </a:p>
          <a:p>
            <a:r>
              <a:rPr lang="en-US" dirty="0" smtClean="0"/>
              <a:t>Effects:  Spain signed Adams-</a:t>
            </a:r>
            <a:r>
              <a:rPr lang="en-US" dirty="0" err="1" smtClean="0"/>
              <a:t>Onis</a:t>
            </a:r>
            <a:r>
              <a:rPr lang="en-US" dirty="0" smtClean="0"/>
              <a:t> Treaty; end of Federalist Party (Hartford Convention); end of British/Indian alliance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Mexican/American War 1846-1848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Cause:  idea of Manifest Destiny; dispute over borders of Mexico/USA; Texas War of Independence</a:t>
            </a:r>
          </a:p>
          <a:p>
            <a:r>
              <a:rPr lang="en-US" dirty="0" smtClean="0"/>
              <a:t>Zachary Taylor; Robert E. Lee; Winfield Scott; Santa Anna; capture of Mexico City; </a:t>
            </a:r>
          </a:p>
          <a:p>
            <a:r>
              <a:rPr lang="en-US" dirty="0" smtClean="0"/>
              <a:t>Treaty of Guadeloupe </a:t>
            </a:r>
            <a:r>
              <a:rPr lang="en-US" dirty="0" err="1" smtClean="0"/>
              <a:t>Hildalgo</a:t>
            </a:r>
            <a:r>
              <a:rPr lang="en-US" dirty="0" smtClean="0"/>
              <a:t> – US agreed to pay Mexico $15 million dollars for seizing what is now the American SW and California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Causes:  Slavery; tariffs; state’s rights</a:t>
            </a:r>
          </a:p>
          <a:p>
            <a:r>
              <a:rPr lang="en-US" dirty="0" smtClean="0"/>
              <a:t>SC first seceded when Lincoln elected</a:t>
            </a:r>
          </a:p>
          <a:p>
            <a:r>
              <a:rPr lang="en-US" dirty="0" smtClean="0"/>
              <a:t>Richmond becomes capital of the CSA after skirmish at Fort Sumter, SC.</a:t>
            </a:r>
          </a:p>
          <a:p>
            <a:r>
              <a:rPr lang="en-US" dirty="0" smtClean="0"/>
              <a:t>Anaconda Plan; King Cotton Diplomacy</a:t>
            </a:r>
          </a:p>
          <a:p>
            <a:r>
              <a:rPr lang="en-US" dirty="0" smtClean="0"/>
              <a:t>George McClellan; U.S Grant; William T. Sherman; Robert E. Lee; Stonewall Jackson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378</TotalTime>
  <Words>851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Wars with Colonial/American Involvement</vt:lpstr>
      <vt:lpstr>Colonial Wars</vt:lpstr>
      <vt:lpstr>Colonial Wars</vt:lpstr>
      <vt:lpstr>Colonial Wars</vt:lpstr>
      <vt:lpstr>American Independence</vt:lpstr>
      <vt:lpstr> Barbary Wars</vt:lpstr>
      <vt:lpstr>War of 1812</vt:lpstr>
      <vt:lpstr>Mexican/American War 1846-1848</vt:lpstr>
      <vt:lpstr>Civil War</vt:lpstr>
      <vt:lpstr>Civil War</vt:lpstr>
      <vt:lpstr>Spanish-American War 1898</vt:lpstr>
      <vt:lpstr>Spanish-American War</vt:lpstr>
      <vt:lpstr>Wars with Native Americans 1800’s</vt:lpstr>
      <vt:lpstr>Wars with Native Americans</vt:lpstr>
      <vt:lpstr>Wars with Native Americans</vt:lpstr>
    </vt:vector>
  </TitlesOfParts>
  <Company>GCPS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Wars with Colonial/American Involvement</dc:title>
  <dc:creator>e199800344</dc:creator>
  <cp:lastModifiedBy>e199800344</cp:lastModifiedBy>
  <cp:revision>36</cp:revision>
  <dcterms:created xsi:type="dcterms:W3CDTF">2011-05-04T11:08:24Z</dcterms:created>
  <dcterms:modified xsi:type="dcterms:W3CDTF">2011-05-04T17:46:23Z</dcterms:modified>
</cp:coreProperties>
</file>