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3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2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4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4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3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4F76-E867-4868-8D3D-340D7A10B4D5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E416-432A-4D9C-8215-0296136C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ube.com/video/35e969dbdbad76ac5d8d/Advantages-and-Disadvantages-of-the-Civil-Wa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8200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How did the growing economic disparity (</a:t>
            </a:r>
            <a:r>
              <a:rPr lang="en-US" sz="4000" i="1" dirty="0" smtClean="0">
                <a:solidFill>
                  <a:schemeClr val="bg2">
                    <a:lumMod val="10000"/>
                  </a:schemeClr>
                </a:solidFill>
              </a:rPr>
              <a:t>difference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) between the North and the South impact the Civil War? </a:t>
            </a:r>
            <a:endParaRPr lang="en-US" sz="4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120575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*Over 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twice</a:t>
            </a:r>
            <a:r>
              <a:rPr lang="en-US" dirty="0" smtClean="0"/>
              <a:t> as much food production compared to the South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600" y="274886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 Many citizens owned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no </a:t>
            </a:r>
            <a:r>
              <a:rPr lang="en-US" dirty="0" smtClean="0"/>
              <a:t>property and worked for someone else </a:t>
            </a:r>
          </a:p>
          <a:p>
            <a:r>
              <a:rPr lang="en-US" dirty="0" smtClean="0"/>
              <a:t>* Even in large-scale farming regions, machines reduced the need for agricultural workers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196705"/>
            <a:ext cx="502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71% </a:t>
            </a:r>
            <a:r>
              <a:rPr lang="en-US" dirty="0" smtClean="0"/>
              <a:t>of US population </a:t>
            </a:r>
          </a:p>
          <a:p>
            <a:r>
              <a:rPr lang="en-US" dirty="0"/>
              <a:t>*</a:t>
            </a:r>
            <a:r>
              <a:rPr lang="en-US" dirty="0" smtClean="0"/>
              <a:t> Of the population in the North, 99% was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free</a:t>
            </a:r>
            <a:r>
              <a:rPr lang="en-US" dirty="0" smtClean="0"/>
              <a:t> and 1% slave </a:t>
            </a:r>
          </a:p>
          <a:p>
            <a:r>
              <a:rPr lang="en-US" dirty="0" smtClean="0"/>
              <a:t>* Large enough to assemble an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army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 smtClean="0"/>
              <a:t>apable of defending the North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76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The North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845" y="990600"/>
            <a:ext cx="1633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Manufacturing Resources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990600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92% </a:t>
            </a:r>
            <a:r>
              <a:rPr lang="en-US" dirty="0" smtClean="0"/>
              <a:t>of US Industrial Output </a:t>
            </a:r>
          </a:p>
          <a:p>
            <a:r>
              <a:rPr lang="en-US" dirty="0" smtClean="0"/>
              <a:t>* Abundant resources to produce 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weapons</a:t>
            </a:r>
            <a:r>
              <a:rPr lang="en-US" dirty="0" smtClean="0"/>
              <a:t>, military supplies, and 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equipment 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8894" y="198207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Food Production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545" y="2748862"/>
            <a:ext cx="1633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Employment and Property Ownership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845" y="5196705"/>
            <a:ext cx="12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Population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Image result for civil war population north vs south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3810000"/>
            <a:ext cx="2648627" cy="16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57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4903" y="487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34% of US exports </a:t>
            </a:r>
          </a:p>
          <a:p>
            <a:r>
              <a:rPr lang="en-US" dirty="0" smtClean="0"/>
              <a:t>* Favored high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tariffs on </a:t>
            </a:r>
            <a:r>
              <a:rPr lang="en-US" dirty="0" smtClean="0"/>
              <a:t>imported goods to protect Northern industries and workers' jobs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543" y="510763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Exports and Views on Tariff 	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743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71% </a:t>
            </a:r>
            <a:r>
              <a:rPr lang="en-US" dirty="0" smtClean="0"/>
              <a:t>of US railroad network </a:t>
            </a:r>
          </a:p>
          <a:p>
            <a:r>
              <a:rPr lang="en-US" dirty="0" smtClean="0"/>
              <a:t>* Efficient rail transport system </a:t>
            </a:r>
          </a:p>
          <a:p>
            <a:r>
              <a:rPr lang="en-US" dirty="0" smtClean="0"/>
              <a:t>*  Able to transport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troops</a:t>
            </a:r>
            <a:r>
              <a:rPr lang="en-US" dirty="0" smtClean="0"/>
              <a:t>, supplies, and food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76200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Railroads 	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AutoShape 2" descr="Image result for civil war railroa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civil war railroa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454" y="1975366"/>
            <a:ext cx="3340866" cy="229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6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4389" y="44196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Southern economy depended on the production of cash crops (cotton, rice, corn, and tobacco) </a:t>
            </a:r>
          </a:p>
          <a:p>
            <a:r>
              <a:rPr lang="en-US" dirty="0" smtClean="0"/>
              <a:t>* Required human labor and depended on </a:t>
            </a:r>
            <a:r>
              <a:rPr lang="en-US" b="1" u="sng" dirty="0" smtClean="0">
                <a:solidFill>
                  <a:srgbClr val="0070C0"/>
                </a:solidFill>
              </a:rPr>
              <a:t>slavery </a:t>
            </a:r>
          </a:p>
          <a:p>
            <a:r>
              <a:rPr lang="en-US" dirty="0" smtClean="0"/>
              <a:t>* Most farmers were small farmers and owned no slaves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19400" y="121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8% of US </a:t>
            </a:r>
            <a:r>
              <a:rPr lang="en-US" b="1" u="sng" dirty="0" smtClean="0">
                <a:solidFill>
                  <a:srgbClr val="0070C0"/>
                </a:solidFill>
              </a:rPr>
              <a:t>Industrial Output </a:t>
            </a:r>
          </a:p>
          <a:p>
            <a:r>
              <a:rPr lang="en-US" dirty="0" smtClean="0"/>
              <a:t>* Minimal resources to produce </a:t>
            </a:r>
            <a:r>
              <a:rPr lang="en-US" b="1" u="sng" dirty="0" smtClean="0">
                <a:solidFill>
                  <a:srgbClr val="0070C0"/>
                </a:solidFill>
              </a:rPr>
              <a:t>weapons </a:t>
            </a:r>
          </a:p>
          <a:p>
            <a:r>
              <a:rPr lang="en-US" dirty="0" smtClean="0"/>
              <a:t>* Soldiers often fought with their personal equipment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30584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Limited food production due to vast </a:t>
            </a:r>
            <a:r>
              <a:rPr lang="en-US" b="1" u="sng" dirty="0" smtClean="0">
                <a:solidFill>
                  <a:srgbClr val="0070C0"/>
                </a:solidFill>
              </a:rPr>
              <a:t>cotton cultivation 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04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South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769" y="1233616"/>
            <a:ext cx="1633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Manufacturing Resources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769" y="2895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Food Production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991" y="4648200"/>
            <a:ext cx="1633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Employment and Property Ownership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8934" y="406569"/>
            <a:ext cx="51177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en-US" b="1" u="sng" dirty="0" smtClean="0">
                <a:solidFill>
                  <a:srgbClr val="0070C0"/>
                </a:solidFill>
              </a:rPr>
              <a:t>29%</a:t>
            </a:r>
            <a:r>
              <a:rPr lang="en-US" dirty="0" smtClean="0"/>
              <a:t> of US population </a:t>
            </a:r>
          </a:p>
          <a:p>
            <a:r>
              <a:rPr lang="en-US" dirty="0" smtClean="0"/>
              <a:t>* Of the population in the South, 67% free and </a:t>
            </a:r>
            <a:r>
              <a:rPr lang="en-US" b="1" u="sng" dirty="0" smtClean="0">
                <a:solidFill>
                  <a:srgbClr val="0070C0"/>
                </a:solidFill>
              </a:rPr>
              <a:t>33% </a:t>
            </a:r>
            <a:r>
              <a:rPr lang="en-US" dirty="0" smtClean="0"/>
              <a:t>slave </a:t>
            </a:r>
          </a:p>
          <a:p>
            <a:r>
              <a:rPr lang="en-US" dirty="0" smtClean="0"/>
              <a:t>* Too few free men to assemble an army capable of defending the Confederacy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9705" y="431283"/>
            <a:ext cx="12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Population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04" y="295875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Railroads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5463" y="2819400"/>
            <a:ext cx="33651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29% of US railroad network </a:t>
            </a:r>
          </a:p>
          <a:p>
            <a:r>
              <a:rPr lang="en-US" dirty="0"/>
              <a:t>*</a:t>
            </a:r>
            <a:r>
              <a:rPr lang="en-US" dirty="0" smtClean="0"/>
              <a:t> Inefficient rail transport system </a:t>
            </a:r>
          </a:p>
          <a:p>
            <a:r>
              <a:rPr lang="en-US" dirty="0" smtClean="0"/>
              <a:t>* Poor capacity to </a:t>
            </a:r>
            <a:r>
              <a:rPr lang="en-US" b="1" u="sng" dirty="0" smtClean="0">
                <a:solidFill>
                  <a:srgbClr val="0070C0"/>
                </a:solidFill>
              </a:rPr>
              <a:t>transport </a:t>
            </a:r>
            <a:r>
              <a:rPr lang="en-US" dirty="0" smtClean="0"/>
              <a:t>troops, supplies, and food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3387" y="457200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Exports and Views on Tariff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9210" y="4612841"/>
            <a:ext cx="36987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66% of US exports (however, this cotton export was cut off by Union blockade during the war) </a:t>
            </a:r>
          </a:p>
          <a:p>
            <a:r>
              <a:rPr lang="en-US" dirty="0" smtClean="0"/>
              <a:t>*  Favored low (or no) </a:t>
            </a:r>
            <a:r>
              <a:rPr lang="en-US" b="1" u="sng" dirty="0" smtClean="0">
                <a:solidFill>
                  <a:srgbClr val="0070C0"/>
                </a:solidFill>
              </a:rPr>
              <a:t>tariffs on </a:t>
            </a:r>
            <a:r>
              <a:rPr lang="en-US" dirty="0" smtClean="0"/>
              <a:t>imported goods to keep the prices of manufactured goods more </a:t>
            </a:r>
            <a:r>
              <a:rPr lang="en-US" b="1" u="sng" dirty="0" smtClean="0">
                <a:solidFill>
                  <a:srgbClr val="0070C0"/>
                </a:solidFill>
              </a:rPr>
              <a:t>affordable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050" name="Picture 2" descr="Image result for civil war population north vs south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92" y="1936402"/>
            <a:ext cx="2666999" cy="267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2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http://www.schooltube.com/video/35e969dbdbad76ac5d8d/Advantages-and-Disadvantages-of-the-Civil-War</a:t>
            </a:r>
            <a:endParaRPr lang="en-US" dirty="0"/>
          </a:p>
        </p:txBody>
      </p:sp>
      <p:sp>
        <p:nvSpPr>
          <p:cNvPr id="3" name="Flowchart: Connector 2"/>
          <p:cNvSpPr/>
          <p:nvPr/>
        </p:nvSpPr>
        <p:spPr>
          <a:xfrm>
            <a:off x="1295400" y="3352800"/>
            <a:ext cx="20574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Union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North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562600" y="3571103"/>
            <a:ext cx="20574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Confederacy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South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352800" y="1981200"/>
            <a:ext cx="2153165" cy="1905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352799" y="4333103"/>
            <a:ext cx="2153165" cy="1905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934200" y="1968843"/>
            <a:ext cx="17526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086600" y="4712044"/>
            <a:ext cx="17526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0" y="1837038"/>
            <a:ext cx="17526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0" y="4523603"/>
            <a:ext cx="1752600" cy="1524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4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363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2017-11-01T19:38:17Z</dcterms:created>
  <dcterms:modified xsi:type="dcterms:W3CDTF">2017-11-02T15:32:35Z</dcterms:modified>
</cp:coreProperties>
</file>