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9044-516D-4D18-A4DB-2BA1DCDF066F}" type="datetimeFigureOut">
              <a:rPr lang="en-US" smtClean="0"/>
              <a:pPr/>
              <a:t>2/2/2011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286C-634B-4C43-A1B5-575187DAE7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9044-516D-4D18-A4DB-2BA1DCDF066F}" type="datetimeFigureOut">
              <a:rPr lang="en-US" smtClean="0"/>
              <a:pPr/>
              <a:t>2/2/2011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286C-634B-4C43-A1B5-575187DAE7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9044-516D-4D18-A4DB-2BA1DCDF066F}" type="datetimeFigureOut">
              <a:rPr lang="en-US" smtClean="0"/>
              <a:pPr/>
              <a:t>2/2/2011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286C-634B-4C43-A1B5-575187DAE7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9044-516D-4D18-A4DB-2BA1DCDF066F}" type="datetimeFigureOut">
              <a:rPr lang="en-US" smtClean="0"/>
              <a:pPr/>
              <a:t>2/2/2011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286C-634B-4C43-A1B5-575187DAE7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9044-516D-4D18-A4DB-2BA1DCDF066F}" type="datetimeFigureOut">
              <a:rPr lang="en-US" smtClean="0"/>
              <a:pPr/>
              <a:t>2/2/2011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286C-634B-4C43-A1B5-575187DAE7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9044-516D-4D18-A4DB-2BA1DCDF066F}" type="datetimeFigureOut">
              <a:rPr lang="en-US" smtClean="0"/>
              <a:pPr/>
              <a:t>2/2/2011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286C-634B-4C43-A1B5-575187DAE7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9044-516D-4D18-A4DB-2BA1DCDF066F}" type="datetimeFigureOut">
              <a:rPr lang="en-US" smtClean="0"/>
              <a:pPr/>
              <a:t>2/2/2011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286C-634B-4C43-A1B5-575187DAE7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9044-516D-4D18-A4DB-2BA1DCDF066F}" type="datetimeFigureOut">
              <a:rPr lang="en-US" smtClean="0"/>
              <a:pPr/>
              <a:t>2/2/2011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286C-634B-4C43-A1B5-575187DAE7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9044-516D-4D18-A4DB-2BA1DCDF066F}" type="datetimeFigureOut">
              <a:rPr lang="en-US" smtClean="0"/>
              <a:pPr/>
              <a:t>2/2/2011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286C-634B-4C43-A1B5-575187DAE7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9044-516D-4D18-A4DB-2BA1DCDF066F}" type="datetimeFigureOut">
              <a:rPr lang="en-US" smtClean="0"/>
              <a:pPr/>
              <a:t>2/2/2011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286C-634B-4C43-A1B5-575187DAE7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9044-516D-4D18-A4DB-2BA1DCDF066F}" type="datetimeFigureOut">
              <a:rPr lang="en-US" smtClean="0"/>
              <a:pPr/>
              <a:t>2/2/2011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286C-634B-4C43-A1B5-575187DAE7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09044-516D-4D18-A4DB-2BA1DCDF066F}" type="datetimeFigureOut">
              <a:rPr lang="en-US" smtClean="0"/>
              <a:pPr/>
              <a:t>2/2/2011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F286C-634B-4C43-A1B5-575187DAE7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Maneuvering Through GaCollege411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ScreenHunter_01 Feb. 01 09.08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2814" y="1600200"/>
            <a:ext cx="6804163" cy="4724400"/>
          </a:xfrm>
        </p:spPr>
      </p:pic>
      <p:sp>
        <p:nvSpPr>
          <p:cNvPr id="7" name="Right Arrow 6"/>
          <p:cNvSpPr/>
          <p:nvPr/>
        </p:nvSpPr>
        <p:spPr>
          <a:xfrm>
            <a:off x="0" y="2819400"/>
            <a:ext cx="1371600" cy="6096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Click 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Hunter_15 Feb. 01 10.0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09600"/>
            <a:ext cx="7334250" cy="49815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Hunter_02 Feb. 01 09.1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600200"/>
            <a:ext cx="7667625" cy="904875"/>
          </a:xfrm>
        </p:spPr>
      </p:pic>
      <p:sp>
        <p:nvSpPr>
          <p:cNvPr id="5" name="TextBox 4"/>
          <p:cNvSpPr txBox="1"/>
          <p:nvPr/>
        </p:nvSpPr>
        <p:spPr>
          <a:xfrm>
            <a:off x="533400" y="3810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Once you have created your account the next step is to select the Career Planning Tab.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7432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Under the Career Planning tab you will select “Learning About Yourself”.</a:t>
            </a:r>
            <a:endParaRPr lang="en-US" sz="3200" b="1" dirty="0"/>
          </a:p>
        </p:txBody>
      </p:sp>
      <p:pic>
        <p:nvPicPr>
          <p:cNvPr id="7" name="Picture 6" descr="ScreenHunter_03 Feb. 01 09.1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62400"/>
            <a:ext cx="5467350" cy="1609725"/>
          </a:xfrm>
          <a:prstGeom prst="rect">
            <a:avLst/>
          </a:prstGeom>
        </p:spPr>
      </p:pic>
      <p:sp>
        <p:nvSpPr>
          <p:cNvPr id="8" name="Left Arrow 7"/>
          <p:cNvSpPr/>
          <p:nvPr/>
        </p:nvSpPr>
        <p:spPr>
          <a:xfrm>
            <a:off x="5638800" y="4876800"/>
            <a:ext cx="2362200" cy="484632"/>
          </a:xfrm>
          <a:prstGeom prst="lef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Hunter_04 Feb. 01 09.1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667000"/>
            <a:ext cx="7496175" cy="3314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381000"/>
            <a:ext cx="7086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Students will complete the Interest Profile &amp; Career Cluster Survey.  Student will then save these items to their portfolios. </a:t>
            </a:r>
            <a:endParaRPr lang="en-US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Hunter_05 Feb. 01 09.2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828800"/>
            <a:ext cx="7407157" cy="45159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Now we will select the High School Planning Tab.  From here you will select Your Plan of Study.</a:t>
            </a:r>
            <a:endParaRPr lang="en-US" sz="3200" b="1" dirty="0"/>
          </a:p>
        </p:txBody>
      </p:sp>
      <p:sp>
        <p:nvSpPr>
          <p:cNvPr id="4" name="Left Arrow 3"/>
          <p:cNvSpPr/>
          <p:nvPr/>
        </p:nvSpPr>
        <p:spPr>
          <a:xfrm>
            <a:off x="6400800" y="4419600"/>
            <a:ext cx="1905000" cy="457200"/>
          </a:xfrm>
          <a:prstGeom prst="lef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Hunter_06 Feb. 01 09.2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371600"/>
            <a:ext cx="6717926" cy="31146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Your Career Cluster comes from your Interest Profile &amp; Career Cluster Survey.</a:t>
            </a:r>
            <a:endParaRPr lang="en-US" sz="3200" b="1" dirty="0"/>
          </a:p>
        </p:txBody>
      </p:sp>
      <p:sp>
        <p:nvSpPr>
          <p:cNvPr id="4" name="Right Arrow 3"/>
          <p:cNvSpPr/>
          <p:nvPr/>
        </p:nvSpPr>
        <p:spPr>
          <a:xfrm>
            <a:off x="228600" y="2362200"/>
            <a:ext cx="1828800" cy="60960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Click 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Hunter_07 Feb. 01 09.3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457200"/>
            <a:ext cx="6810375" cy="2095500"/>
          </a:xfrm>
          <a:prstGeom prst="rect">
            <a:avLst/>
          </a:prstGeom>
        </p:spPr>
      </p:pic>
      <p:pic>
        <p:nvPicPr>
          <p:cNvPr id="3" name="Picture 2" descr="ScreenHunter_08 Feb. 01 09.3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438400"/>
            <a:ext cx="6724650" cy="41529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My Plan Of Study.  Here you enter you course information.  Click in a blank space and a drop down menu appears.</a:t>
            </a:r>
            <a:endParaRPr lang="en-US" sz="2400" b="1" dirty="0"/>
          </a:p>
        </p:txBody>
      </p:sp>
      <p:pic>
        <p:nvPicPr>
          <p:cNvPr id="5" name="Picture 4" descr="ScreenHunter_09 Feb. 01 09.4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219200"/>
            <a:ext cx="4724400" cy="514350"/>
          </a:xfrm>
          <a:prstGeom prst="rect">
            <a:avLst/>
          </a:prstGeom>
        </p:spPr>
      </p:pic>
      <p:pic>
        <p:nvPicPr>
          <p:cNvPr id="6" name="Picture 5" descr="ScreenHunter_10 Feb. 01 09.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676400"/>
            <a:ext cx="885825" cy="4495800"/>
          </a:xfrm>
          <a:prstGeom prst="rect">
            <a:avLst/>
          </a:prstGeom>
        </p:spPr>
      </p:pic>
      <p:pic>
        <p:nvPicPr>
          <p:cNvPr id="7" name="Picture 6" descr="ScreenHunter_11 Feb. 01 09.4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1676400"/>
            <a:ext cx="4724400" cy="4905375"/>
          </a:xfrm>
          <a:prstGeom prst="rect">
            <a:avLst/>
          </a:prstGeom>
        </p:spPr>
      </p:pic>
      <p:sp>
        <p:nvSpPr>
          <p:cNvPr id="8" name="Left Arrow 7"/>
          <p:cNvSpPr/>
          <p:nvPr/>
        </p:nvSpPr>
        <p:spPr>
          <a:xfrm>
            <a:off x="2514600" y="5638800"/>
            <a:ext cx="1676400" cy="533400"/>
          </a:xfrm>
          <a:prstGeom prst="lef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Hunter_12 Feb. 01 09.4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8220581" cy="4495800"/>
          </a:xfrm>
          <a:prstGeom prst="rect">
            <a:avLst/>
          </a:prstGeom>
        </p:spPr>
      </p:pic>
      <p:pic>
        <p:nvPicPr>
          <p:cNvPr id="3" name="Picture 2" descr="ScreenHunter_13 Feb. 01 09.4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4953000"/>
            <a:ext cx="2809875" cy="914400"/>
          </a:xfrm>
          <a:prstGeom prst="rect">
            <a:avLst/>
          </a:prstGeom>
        </p:spPr>
      </p:pic>
      <p:sp>
        <p:nvSpPr>
          <p:cNvPr id="4" name="Up-Down Arrow 3"/>
          <p:cNvSpPr/>
          <p:nvPr/>
        </p:nvSpPr>
        <p:spPr>
          <a:xfrm>
            <a:off x="4495800" y="3810000"/>
            <a:ext cx="381000" cy="1066800"/>
          </a:xfrm>
          <a:prstGeom prst="up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7244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You will update your Plan of Study anytime a course is dropped/added and at the end of the year.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Hunter_14 Feb. 01 10.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71600"/>
            <a:ext cx="7705725" cy="4953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Now select the High School Planning Timeline.  Here you will find a checklist of items for each grade level.</a:t>
            </a:r>
            <a:endParaRPr lang="en-US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162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Maneuvering Through GaCollege411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Maneuvering Through GaCollege411</dc:title>
  <dc:creator>everettm</dc:creator>
  <cp:lastModifiedBy>everettm</cp:lastModifiedBy>
  <cp:revision>13</cp:revision>
  <dcterms:created xsi:type="dcterms:W3CDTF">2011-02-01T14:05:23Z</dcterms:created>
  <dcterms:modified xsi:type="dcterms:W3CDTF">2011-02-02T19:17:58Z</dcterms:modified>
</cp:coreProperties>
</file>