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711" autoAdjust="0"/>
  </p:normalViewPr>
  <p:slideViewPr>
    <p:cSldViewPr snapToGrid="0">
      <p:cViewPr varScale="1">
        <p:scale>
          <a:sx n="76" d="100"/>
          <a:sy n="76" d="100"/>
        </p:scale>
        <p:origin x="12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E2C-3041-475E-86C6-B54A4D81754E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6849-5BC3-4821-9499-12979A93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0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E2C-3041-475E-86C6-B54A4D81754E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6849-5BC3-4821-9499-12979A93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5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E2C-3041-475E-86C6-B54A4D81754E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6849-5BC3-4821-9499-12979A93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9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E2C-3041-475E-86C6-B54A4D81754E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6849-5BC3-4821-9499-12979A93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E2C-3041-475E-86C6-B54A4D81754E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6849-5BC3-4821-9499-12979A93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5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E2C-3041-475E-86C6-B54A4D81754E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6849-5BC3-4821-9499-12979A93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7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E2C-3041-475E-86C6-B54A4D81754E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6849-5BC3-4821-9499-12979A93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5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E2C-3041-475E-86C6-B54A4D81754E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6849-5BC3-4821-9499-12979A93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5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E2C-3041-475E-86C6-B54A4D81754E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6849-5BC3-4821-9499-12979A93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9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E2C-3041-475E-86C6-B54A4D81754E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6849-5BC3-4821-9499-12979A93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8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E2C-3041-475E-86C6-B54A4D81754E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6849-5BC3-4821-9499-12979A93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0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4E2C-3041-475E-86C6-B54A4D81754E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A6849-5BC3-4821-9499-12979A93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2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2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69099"/>
            <a:ext cx="9144000" cy="133590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CCHS Academic Team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32000"/>
            <a:ext cx="9144000" cy="144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Coach	Jennifer Jordan</a:t>
            </a:r>
          </a:p>
          <a:p>
            <a:r>
              <a:rPr lang="en-US" dirty="0" smtClean="0"/>
              <a:t>Assistant Coach  Karen Greene</a:t>
            </a:r>
          </a:p>
          <a:p>
            <a:r>
              <a:rPr lang="en-US" dirty="0" smtClean="0"/>
              <a:t>Assistant Coach Jacob Frantz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$20.00 Membership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Fee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Possibility of an Academic Letter (3 issued in 2014-2015)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4800" y="3838476"/>
            <a:ext cx="904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Members of </a:t>
            </a:r>
            <a:r>
              <a:rPr lang="en-US" b="1" i="1" dirty="0" err="1" smtClean="0">
                <a:solidFill>
                  <a:srgbClr val="FF0000"/>
                </a:solidFill>
              </a:rPr>
              <a:t>Pennyrile</a:t>
            </a:r>
            <a:r>
              <a:rPr lang="en-US" b="1" i="1" dirty="0" smtClean="0">
                <a:solidFill>
                  <a:srgbClr val="FF0000"/>
                </a:solidFill>
              </a:rPr>
              <a:t> Academic Association and participate in Governor’s Cup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September 28</a:t>
            </a:r>
            <a:r>
              <a:rPr lang="en-US" baseline="30000" dirty="0" smtClean="0"/>
              <a:t>th</a:t>
            </a:r>
            <a:r>
              <a:rPr lang="en-US" dirty="0" smtClean="0"/>
              <a:t> @ Russellville		JV Challenge Governor’s Cup Nov 14th</a:t>
            </a:r>
          </a:p>
          <a:p>
            <a:r>
              <a:rPr lang="en-US" dirty="0" smtClean="0"/>
              <a:t>October 26</a:t>
            </a:r>
            <a:r>
              <a:rPr lang="en-US" baseline="30000" dirty="0" smtClean="0"/>
              <a:t>th</a:t>
            </a:r>
            <a:r>
              <a:rPr lang="en-US" dirty="0" smtClean="0"/>
              <a:t> @ CCHS (host)			Governor’s Cup JV composition Nov 10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November 9</a:t>
            </a:r>
            <a:r>
              <a:rPr lang="en-US" baseline="30000" dirty="0" smtClean="0"/>
              <a:t>th</a:t>
            </a:r>
            <a:r>
              <a:rPr lang="en-US" dirty="0" smtClean="0"/>
              <a:t>  @ Union County		District Governor’s Cup January 30th</a:t>
            </a:r>
          </a:p>
          <a:p>
            <a:r>
              <a:rPr lang="en-US" dirty="0" smtClean="0"/>
              <a:t>November 23</a:t>
            </a:r>
            <a:r>
              <a:rPr lang="en-US" baseline="30000" dirty="0" smtClean="0"/>
              <a:t>rd</a:t>
            </a:r>
            <a:r>
              <a:rPr lang="en-US" dirty="0" smtClean="0"/>
              <a:t> @ CCHS (host)		Regional Governor’s Cup February 20th						State Finals March 19</a:t>
            </a:r>
            <a:r>
              <a:rPr lang="en-US" baseline="30000" dirty="0" smtClean="0"/>
              <a:t>th</a:t>
            </a:r>
            <a:r>
              <a:rPr lang="en-US" dirty="0" smtClean="0"/>
              <a:t> – 21</a:t>
            </a:r>
            <a:r>
              <a:rPr lang="en-US" baseline="30000" dirty="0" smtClean="0"/>
              <a:t>st</a:t>
            </a:r>
            <a:r>
              <a:rPr lang="en-US" dirty="0" smtClean="0"/>
              <a:t> Galt House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37" y="1905000"/>
            <a:ext cx="2905125" cy="1304925"/>
          </a:xfrm>
          <a:prstGeom prst="rect">
            <a:avLst/>
          </a:prstGeom>
        </p:spPr>
      </p:pic>
      <p:pic>
        <p:nvPicPr>
          <p:cNvPr id="7" name="2A7F8D4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67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Academic Team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0946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Fundraisers</a:t>
            </a:r>
          </a:p>
          <a:p>
            <a:pPr marL="0" indent="0" algn="ctr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/White/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Blue</a:t>
            </a:r>
            <a:r>
              <a:rPr lang="en-US" dirty="0" smtClean="0"/>
              <a:t> Spirit Beads</a:t>
            </a:r>
          </a:p>
          <a:p>
            <a:pPr marL="0" indent="0">
              <a:buNone/>
            </a:pPr>
            <a:r>
              <a:rPr lang="en-US" dirty="0" smtClean="0"/>
              <a:t>	3/$1.00 at home games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Four Seasons Box Lunches for teachers twice a year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1592704"/>
            <a:ext cx="1447800" cy="108138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216" y="5070641"/>
            <a:ext cx="1029339" cy="1372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439" y="2829186"/>
            <a:ext cx="1623321" cy="1212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0" y="1676539"/>
            <a:ext cx="1391461" cy="10392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880" y="2908401"/>
            <a:ext cx="1107915" cy="19696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584" y="2829186"/>
            <a:ext cx="936251" cy="16644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9583" y="4316095"/>
            <a:ext cx="971722" cy="17275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681" y="4911999"/>
            <a:ext cx="1060450" cy="14139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41" y="1690688"/>
            <a:ext cx="1518059" cy="10250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775" y="4725484"/>
            <a:ext cx="1288206" cy="17176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210" y="3064428"/>
            <a:ext cx="1114424" cy="1485899"/>
          </a:xfrm>
          <a:prstGeom prst="rect">
            <a:avLst/>
          </a:prstGeom>
        </p:spPr>
      </p:pic>
      <p:pic>
        <p:nvPicPr>
          <p:cNvPr id="17" name="2A7F8D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8027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26</Words>
  <Application>Microsoft Office PowerPoint</Application>
  <PresentationFormat>Widescreen</PresentationFormat>
  <Paragraphs>19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Algerian</vt:lpstr>
      <vt:lpstr>Arial</vt:lpstr>
      <vt:lpstr>Calibri</vt:lpstr>
      <vt:lpstr>Calibri Light</vt:lpstr>
      <vt:lpstr>Wingdings</vt:lpstr>
      <vt:lpstr>Office Theme</vt:lpstr>
      <vt:lpstr>CCHS Academic Team </vt:lpstr>
      <vt:lpstr>Academic Team Activities</vt:lpstr>
    </vt:vector>
  </TitlesOfParts>
  <Company>CCBOE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CCHS Academic Team</dc:title>
  <dc:creator>Greene, Karen</dc:creator>
  <cp:lastModifiedBy>Greene, Karen</cp:lastModifiedBy>
  <cp:revision>12</cp:revision>
  <dcterms:created xsi:type="dcterms:W3CDTF">2015-09-08T13:33:11Z</dcterms:created>
  <dcterms:modified xsi:type="dcterms:W3CDTF">2015-09-09T14:47:24Z</dcterms:modified>
</cp:coreProperties>
</file>