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5" r:id="rId1"/>
  </p:sldMasterIdLst>
  <p:notesMasterIdLst>
    <p:notesMasterId r:id="rId19"/>
  </p:notesMasterIdLst>
  <p:handoutMasterIdLst>
    <p:handoutMasterId r:id="rId20"/>
  </p:handoutMasterIdLst>
  <p:sldIdLst>
    <p:sldId id="426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24" r:id="rId10"/>
    <p:sldId id="425" r:id="rId11"/>
    <p:sldId id="406" r:id="rId12"/>
    <p:sldId id="407" r:id="rId13"/>
    <p:sldId id="408" r:id="rId14"/>
    <p:sldId id="409" r:id="rId15"/>
    <p:sldId id="427" r:id="rId16"/>
    <p:sldId id="410" r:id="rId17"/>
    <p:sldId id="411" r:id="rId18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66"/>
    <a:srgbClr val="3333FF"/>
    <a:srgbClr val="990000"/>
    <a:srgbClr val="00002E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753" autoAdjust="0"/>
  </p:normalViewPr>
  <p:slideViewPr>
    <p:cSldViewPr>
      <p:cViewPr varScale="1">
        <p:scale>
          <a:sx n="69" d="100"/>
          <a:sy n="69" d="100"/>
        </p:scale>
        <p:origin x="5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7719C-3D42-45FE-98E0-E2906FFFA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51D3AE0-EB8F-47CB-A038-92C2CAB74D62}">
      <dgm:prSet phldrT="[Text]" custT="1"/>
      <dgm:spPr/>
      <dgm:t>
        <a:bodyPr/>
        <a:lstStyle/>
        <a:p>
          <a:r>
            <a:rPr lang="en-US" sz="1800" dirty="0" smtClean="0"/>
            <a:t>Energy</a:t>
          </a:r>
          <a:endParaRPr lang="en-US" sz="1800" dirty="0"/>
        </a:p>
      </dgm:t>
    </dgm:pt>
    <dgm:pt modelId="{E631D066-9B89-4B59-8833-4787A42C20E2}" type="parTrans" cxnId="{8BB36088-BFAE-4AC9-8F61-1374E8308D44}">
      <dgm:prSet/>
      <dgm:spPr/>
      <dgm:t>
        <a:bodyPr/>
        <a:lstStyle/>
        <a:p>
          <a:endParaRPr lang="en-US"/>
        </a:p>
      </dgm:t>
    </dgm:pt>
    <dgm:pt modelId="{44D66CD0-7F9D-48C1-BE4A-9A9124CD2A68}" type="sibTrans" cxnId="{8BB36088-BFAE-4AC9-8F61-1374E8308D44}">
      <dgm:prSet/>
      <dgm:spPr/>
      <dgm:t>
        <a:bodyPr/>
        <a:lstStyle/>
        <a:p>
          <a:endParaRPr lang="en-US"/>
        </a:p>
      </dgm:t>
    </dgm:pt>
    <dgm:pt modelId="{8AA245FA-BFEB-409D-8B53-69BDFD5FA614}" type="asst">
      <dgm:prSet phldrT="[Text]" custT="1"/>
      <dgm:spPr/>
      <dgm:t>
        <a:bodyPr/>
        <a:lstStyle/>
        <a:p>
          <a:r>
            <a:rPr lang="en-US" sz="1200" dirty="0" smtClean="0"/>
            <a:t>Is about</a:t>
          </a:r>
          <a:endParaRPr lang="en-US" sz="1200" dirty="0"/>
        </a:p>
      </dgm:t>
    </dgm:pt>
    <dgm:pt modelId="{DFA5C6DD-FFE2-4BAD-B2D8-3FA54122E0BC}" type="parTrans" cxnId="{FD8B3BCA-AE38-465B-AC01-B7066BAA2720}">
      <dgm:prSet/>
      <dgm:spPr/>
      <dgm:t>
        <a:bodyPr/>
        <a:lstStyle/>
        <a:p>
          <a:endParaRPr lang="en-US"/>
        </a:p>
      </dgm:t>
    </dgm:pt>
    <dgm:pt modelId="{9615473A-FD70-4D3B-AFA9-3037F73E5797}" type="sibTrans" cxnId="{FD8B3BCA-AE38-465B-AC01-B7066BAA2720}">
      <dgm:prSet/>
      <dgm:spPr/>
      <dgm:t>
        <a:bodyPr/>
        <a:lstStyle/>
        <a:p>
          <a:endParaRPr lang="en-US"/>
        </a:p>
      </dgm:t>
    </dgm:pt>
    <dgm:pt modelId="{C429B985-3EEA-4738-9514-CC70619D8101}">
      <dgm:prSet phldrT="[Text]"/>
      <dgm:spPr/>
      <dgm:t>
        <a:bodyPr/>
        <a:lstStyle/>
        <a:p>
          <a:r>
            <a:rPr lang="en-US" dirty="0" smtClean="0"/>
            <a:t>The continuously changing of energy from one form to another and is classified by location or motion.</a:t>
          </a:r>
          <a:endParaRPr lang="en-US" dirty="0"/>
        </a:p>
      </dgm:t>
    </dgm:pt>
    <dgm:pt modelId="{6D519C73-D8EB-4129-8143-4A8225E946FC}" type="parTrans" cxnId="{58E97A74-B212-4AB7-8793-8F2155FDB8DA}">
      <dgm:prSet/>
      <dgm:spPr/>
      <dgm:t>
        <a:bodyPr/>
        <a:lstStyle/>
        <a:p>
          <a:endParaRPr lang="en-US"/>
        </a:p>
      </dgm:t>
    </dgm:pt>
    <dgm:pt modelId="{2D7E0CEA-60F8-4632-AEEF-24C9EC99BE83}" type="sibTrans" cxnId="{58E97A74-B212-4AB7-8793-8F2155FDB8DA}">
      <dgm:prSet/>
      <dgm:spPr/>
      <dgm:t>
        <a:bodyPr/>
        <a:lstStyle/>
        <a:p>
          <a:endParaRPr lang="en-US"/>
        </a:p>
      </dgm:t>
    </dgm:pt>
    <dgm:pt modelId="{84E54341-0211-43AA-ADCA-7624AC1D1FCC}" type="asst">
      <dgm:prSet custT="1"/>
      <dgm:spPr/>
      <dgm:t>
        <a:bodyPr/>
        <a:lstStyle/>
        <a:p>
          <a:r>
            <a:rPr lang="en-US" sz="1100" dirty="0" smtClean="0"/>
            <a:t>Described by</a:t>
          </a:r>
          <a:endParaRPr lang="en-US" sz="1100" dirty="0"/>
        </a:p>
      </dgm:t>
    </dgm:pt>
    <dgm:pt modelId="{28E20E23-5B93-4962-A49B-9BCB697790A5}" type="parTrans" cxnId="{C755942F-E9E0-41AE-B6B8-808BA51ADAC5}">
      <dgm:prSet/>
      <dgm:spPr/>
      <dgm:t>
        <a:bodyPr/>
        <a:lstStyle/>
        <a:p>
          <a:endParaRPr lang="en-US"/>
        </a:p>
      </dgm:t>
    </dgm:pt>
    <dgm:pt modelId="{9918B135-1B69-4AF3-9493-839B459589D9}" type="sibTrans" cxnId="{C755942F-E9E0-41AE-B6B8-808BA51ADAC5}">
      <dgm:prSet/>
      <dgm:spPr/>
      <dgm:t>
        <a:bodyPr/>
        <a:lstStyle/>
        <a:p>
          <a:endParaRPr lang="en-US"/>
        </a:p>
      </dgm:t>
    </dgm:pt>
    <dgm:pt modelId="{E317A5AC-BF14-420A-9234-82D97F5CC1EB}">
      <dgm:prSet custT="1"/>
      <dgm:spPr/>
      <dgm:t>
        <a:bodyPr/>
        <a:lstStyle/>
        <a:p>
          <a:r>
            <a:rPr lang="en-US" sz="1050" dirty="0" smtClean="0"/>
            <a:t>I. Energy Conversion &amp; Conservation</a:t>
          </a:r>
        </a:p>
      </dgm:t>
    </dgm:pt>
    <dgm:pt modelId="{09E98818-5740-4D32-880B-2CD727177AB3}" type="parTrans" cxnId="{58AB0096-F0AC-4090-8A04-BB6DB99CEDE6}">
      <dgm:prSet/>
      <dgm:spPr/>
      <dgm:t>
        <a:bodyPr/>
        <a:lstStyle/>
        <a:p>
          <a:endParaRPr lang="en-US"/>
        </a:p>
      </dgm:t>
    </dgm:pt>
    <dgm:pt modelId="{9990BBC0-C5C8-49CE-805A-904F7AC25F2B}" type="sibTrans" cxnId="{58AB0096-F0AC-4090-8A04-BB6DB99CEDE6}">
      <dgm:prSet/>
      <dgm:spPr/>
      <dgm:t>
        <a:bodyPr/>
        <a:lstStyle/>
        <a:p>
          <a:endParaRPr lang="en-US"/>
        </a:p>
      </dgm:t>
    </dgm:pt>
    <dgm:pt modelId="{0C752C21-EF6D-4BB6-B56C-C71387CC1283}">
      <dgm:prSet custT="1"/>
      <dgm:spPr/>
      <dgm:t>
        <a:bodyPr/>
        <a:lstStyle/>
        <a:p>
          <a:r>
            <a:rPr lang="en-US" sz="900" dirty="0" smtClean="0"/>
            <a:t>3. Thermodynamics</a:t>
          </a:r>
        </a:p>
        <a:p>
          <a:r>
            <a:rPr lang="en-US" sz="900" dirty="0" smtClean="0"/>
            <a:t> 2</a:t>
          </a:r>
          <a:r>
            <a:rPr lang="en-US" sz="900" baseline="30000" dirty="0" smtClean="0"/>
            <a:t>nd</a:t>
          </a:r>
          <a:r>
            <a:rPr lang="en-US" sz="900" dirty="0" smtClean="0"/>
            <a:t> law</a:t>
          </a:r>
          <a:endParaRPr lang="en-US" sz="900" dirty="0"/>
        </a:p>
      </dgm:t>
    </dgm:pt>
    <dgm:pt modelId="{833E5B28-53DE-40F6-B1C2-1EFE4A4DF132}" type="parTrans" cxnId="{B7A966C3-0B9B-4745-A773-BFBEA2F4499E}">
      <dgm:prSet/>
      <dgm:spPr/>
      <dgm:t>
        <a:bodyPr/>
        <a:lstStyle/>
        <a:p>
          <a:endParaRPr lang="en-US"/>
        </a:p>
      </dgm:t>
    </dgm:pt>
    <dgm:pt modelId="{DCDD33E4-A08E-4058-AF64-13058C1E32C7}" type="sibTrans" cxnId="{B7A966C3-0B9B-4745-A773-BFBEA2F4499E}">
      <dgm:prSet/>
      <dgm:spPr/>
      <dgm:t>
        <a:bodyPr/>
        <a:lstStyle/>
        <a:p>
          <a:endParaRPr lang="en-US"/>
        </a:p>
      </dgm:t>
    </dgm:pt>
    <dgm:pt modelId="{A76275DB-C029-4D52-B1E6-213558DE1197}">
      <dgm:prSet custT="1"/>
      <dgm:spPr/>
      <dgm:t>
        <a:bodyPr/>
        <a:lstStyle/>
        <a:p>
          <a:r>
            <a:rPr lang="en-US" sz="1000" dirty="0" smtClean="0"/>
            <a:t>4. Using Heat</a:t>
          </a:r>
          <a:endParaRPr lang="en-US" sz="1000" dirty="0"/>
        </a:p>
      </dgm:t>
    </dgm:pt>
    <dgm:pt modelId="{57D39837-3157-49B0-90C3-5B1751B6C0E9}" type="parTrans" cxnId="{05CB000E-C2F5-420A-B585-7902F9FB05EC}">
      <dgm:prSet/>
      <dgm:spPr/>
      <dgm:t>
        <a:bodyPr/>
        <a:lstStyle/>
        <a:p>
          <a:endParaRPr lang="en-US"/>
        </a:p>
      </dgm:t>
    </dgm:pt>
    <dgm:pt modelId="{51D1ABBE-5D9E-46F4-A094-F7515687E83B}" type="sibTrans" cxnId="{05CB000E-C2F5-420A-B585-7902F9FB05EC}">
      <dgm:prSet/>
      <dgm:spPr/>
      <dgm:t>
        <a:bodyPr/>
        <a:lstStyle/>
        <a:p>
          <a:endParaRPr lang="en-US"/>
        </a:p>
      </dgm:t>
    </dgm:pt>
    <dgm:pt modelId="{A18AD7FA-D501-4101-84E0-FA8E1F5F55FE}" type="asst">
      <dgm:prSet/>
      <dgm:spPr/>
      <dgm:t>
        <a:bodyPr/>
        <a:lstStyle/>
        <a:p>
          <a:r>
            <a:rPr lang="en-US" dirty="0" smtClean="0"/>
            <a:t>Understood through</a:t>
          </a:r>
          <a:endParaRPr lang="en-US" dirty="0"/>
        </a:p>
      </dgm:t>
    </dgm:pt>
    <dgm:pt modelId="{318A5F40-6BBA-4EBA-A0D3-5BB23017B60B}" type="parTrans" cxnId="{86D649AB-B95E-4017-8DE8-34BC1F864134}">
      <dgm:prSet/>
      <dgm:spPr/>
      <dgm:t>
        <a:bodyPr/>
        <a:lstStyle/>
        <a:p>
          <a:endParaRPr lang="en-US"/>
        </a:p>
      </dgm:t>
    </dgm:pt>
    <dgm:pt modelId="{C4F83DEB-AA66-4F86-A017-E38C9A19ED37}" type="sibTrans" cxnId="{86D649AB-B95E-4017-8DE8-34BC1F864134}">
      <dgm:prSet/>
      <dgm:spPr/>
      <dgm:t>
        <a:bodyPr/>
        <a:lstStyle/>
        <a:p>
          <a:endParaRPr lang="en-US"/>
        </a:p>
      </dgm:t>
    </dgm:pt>
    <dgm:pt modelId="{8231F315-BD8D-41B6-81B8-EDD02CEF857C}">
      <dgm:prSet custT="1"/>
      <dgm:spPr/>
      <dgm:t>
        <a:bodyPr/>
        <a:lstStyle/>
        <a:p>
          <a:r>
            <a:rPr lang="en-US" sz="1600" dirty="0" smtClean="0"/>
            <a:t>E = mc</a:t>
          </a:r>
          <a:r>
            <a:rPr lang="en-US" sz="1600" baseline="30000" dirty="0" smtClean="0"/>
            <a:t>2</a:t>
          </a:r>
          <a:endParaRPr lang="en-US" sz="1600" baseline="30000" dirty="0"/>
        </a:p>
      </dgm:t>
    </dgm:pt>
    <dgm:pt modelId="{E68C15F5-1DF4-4EFE-90B8-523ABB3AED1C}" type="parTrans" cxnId="{EDE19E8D-46B1-45BC-B3EC-8A9351BC9AEE}">
      <dgm:prSet/>
      <dgm:spPr/>
      <dgm:t>
        <a:bodyPr/>
        <a:lstStyle/>
        <a:p>
          <a:endParaRPr lang="en-US"/>
        </a:p>
      </dgm:t>
    </dgm:pt>
    <dgm:pt modelId="{59A486FC-E7FC-48D7-B4AE-B81F0CEA9D26}" type="sibTrans" cxnId="{EDE19E8D-46B1-45BC-B3EC-8A9351BC9AEE}">
      <dgm:prSet/>
      <dgm:spPr/>
      <dgm:t>
        <a:bodyPr/>
        <a:lstStyle/>
        <a:p>
          <a:endParaRPr lang="en-US"/>
        </a:p>
      </dgm:t>
    </dgm:pt>
    <dgm:pt modelId="{130AA576-0F5F-4183-ABDF-C481535F53D8}">
      <dgm:prSet custT="1"/>
      <dgm:spPr/>
      <dgm:t>
        <a:bodyPr/>
        <a:lstStyle/>
        <a:p>
          <a:r>
            <a:rPr lang="en-US" sz="1050" dirty="0" smtClean="0"/>
            <a:t>2. Thermal Energy &amp; </a:t>
          </a:r>
        </a:p>
        <a:p>
          <a:r>
            <a:rPr lang="en-US" sz="1050" dirty="0" smtClean="0"/>
            <a:t>Matter</a:t>
          </a:r>
        </a:p>
      </dgm:t>
    </dgm:pt>
    <dgm:pt modelId="{8330130F-F035-4B68-8502-4D25DA5FEB5B}" type="sibTrans" cxnId="{5BD7909A-D42C-4B62-9F9A-1C38699CE53F}">
      <dgm:prSet/>
      <dgm:spPr/>
      <dgm:t>
        <a:bodyPr/>
        <a:lstStyle/>
        <a:p>
          <a:endParaRPr lang="en-US"/>
        </a:p>
      </dgm:t>
    </dgm:pt>
    <dgm:pt modelId="{66BF06A2-1ED2-48C9-B7FD-79F90C1A015B}" type="parTrans" cxnId="{5BD7909A-D42C-4B62-9F9A-1C38699CE53F}">
      <dgm:prSet/>
      <dgm:spPr/>
      <dgm:t>
        <a:bodyPr/>
        <a:lstStyle/>
        <a:p>
          <a:endParaRPr lang="en-US"/>
        </a:p>
      </dgm:t>
    </dgm:pt>
    <dgm:pt modelId="{2DD580C7-9724-47EF-B8A5-91B9F99B27F4}" type="pres">
      <dgm:prSet presAssocID="{DD77719C-3D42-45FE-98E0-E2906FFFA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C8E6F7-BEAA-4C10-B9A3-4BD6CD4AFDF0}" type="pres">
      <dgm:prSet presAssocID="{551D3AE0-EB8F-47CB-A038-92C2CAB74D6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204058-1B90-4494-9C91-727B446AF5AA}" type="pres">
      <dgm:prSet presAssocID="{551D3AE0-EB8F-47CB-A038-92C2CAB74D62}" presName="rootComposite1" presStyleCnt="0"/>
      <dgm:spPr/>
      <dgm:t>
        <a:bodyPr/>
        <a:lstStyle/>
        <a:p>
          <a:endParaRPr lang="en-US"/>
        </a:p>
      </dgm:t>
    </dgm:pt>
    <dgm:pt modelId="{5A14DD2E-EEE0-4E88-B629-040E9E839922}" type="pres">
      <dgm:prSet presAssocID="{551D3AE0-EB8F-47CB-A038-92C2CAB74D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97D536-EAC5-42B0-85C0-3235DC4BADD5}" type="pres">
      <dgm:prSet presAssocID="{551D3AE0-EB8F-47CB-A038-92C2CAB74D6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F45066-9A0F-420E-AD84-967A64E0C417}" type="pres">
      <dgm:prSet presAssocID="{551D3AE0-EB8F-47CB-A038-92C2CAB74D62}" presName="hierChild2" presStyleCnt="0"/>
      <dgm:spPr/>
      <dgm:t>
        <a:bodyPr/>
        <a:lstStyle/>
        <a:p>
          <a:endParaRPr lang="en-US"/>
        </a:p>
      </dgm:t>
    </dgm:pt>
    <dgm:pt modelId="{7281EE44-04B9-412A-A175-8C98AD385C41}" type="pres">
      <dgm:prSet presAssocID="{6D519C73-D8EB-4129-8143-4A8225E946F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FBE46C6-C949-4E56-A6C1-6D3C621A73E3}" type="pres">
      <dgm:prSet presAssocID="{C429B985-3EEA-4738-9514-CC70619D81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F8F46B-9020-4877-B0B8-67FE8D40DAF8}" type="pres">
      <dgm:prSet presAssocID="{C429B985-3EEA-4738-9514-CC70619D8101}" presName="rootComposite" presStyleCnt="0"/>
      <dgm:spPr/>
      <dgm:t>
        <a:bodyPr/>
        <a:lstStyle/>
        <a:p>
          <a:endParaRPr lang="en-US"/>
        </a:p>
      </dgm:t>
    </dgm:pt>
    <dgm:pt modelId="{D3EB8133-CDFA-413D-98FF-468A886A4C58}" type="pres">
      <dgm:prSet presAssocID="{C429B985-3EEA-4738-9514-CC70619D81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45F2A-F665-485F-A302-026F25CCA3FA}" type="pres">
      <dgm:prSet presAssocID="{C429B985-3EEA-4738-9514-CC70619D8101}" presName="rootConnector" presStyleLbl="node2" presStyleIdx="0" presStyleCnt="1"/>
      <dgm:spPr/>
      <dgm:t>
        <a:bodyPr/>
        <a:lstStyle/>
        <a:p>
          <a:endParaRPr lang="en-US"/>
        </a:p>
      </dgm:t>
    </dgm:pt>
    <dgm:pt modelId="{E70E1B41-18D8-4A6A-B9DA-F0BA52C46A54}" type="pres">
      <dgm:prSet presAssocID="{C429B985-3EEA-4738-9514-CC70619D8101}" presName="hierChild4" presStyleCnt="0"/>
      <dgm:spPr/>
      <dgm:t>
        <a:bodyPr/>
        <a:lstStyle/>
        <a:p>
          <a:endParaRPr lang="en-US"/>
        </a:p>
      </dgm:t>
    </dgm:pt>
    <dgm:pt modelId="{56E0378D-13F6-4CE4-9260-E7683A6B035F}" type="pres">
      <dgm:prSet presAssocID="{09E98818-5740-4D32-880B-2CD727177AB3}" presName="Name37" presStyleLbl="parChTrans1D3" presStyleIdx="0" presStyleCnt="5"/>
      <dgm:spPr/>
      <dgm:t>
        <a:bodyPr/>
        <a:lstStyle/>
        <a:p>
          <a:endParaRPr lang="en-US"/>
        </a:p>
      </dgm:t>
    </dgm:pt>
    <dgm:pt modelId="{83C200E2-9629-4A0D-80ED-94ABBC5B054A}" type="pres">
      <dgm:prSet presAssocID="{E317A5AC-BF14-420A-9234-82D97F5CC1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6FA8C3-0554-478F-9D6D-1C2D193F80B4}" type="pres">
      <dgm:prSet presAssocID="{E317A5AC-BF14-420A-9234-82D97F5CC1EB}" presName="rootComposite" presStyleCnt="0"/>
      <dgm:spPr/>
      <dgm:t>
        <a:bodyPr/>
        <a:lstStyle/>
        <a:p>
          <a:endParaRPr lang="en-US"/>
        </a:p>
      </dgm:t>
    </dgm:pt>
    <dgm:pt modelId="{1A152486-482D-46DF-9E37-BA663386CA5D}" type="pres">
      <dgm:prSet presAssocID="{E317A5AC-BF14-420A-9234-82D97F5CC1E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70D39-913E-4261-90F0-3FF9E4111727}" type="pres">
      <dgm:prSet presAssocID="{E317A5AC-BF14-420A-9234-82D97F5CC1EB}" presName="rootConnector" presStyleLbl="node3" presStyleIdx="0" presStyleCnt="4"/>
      <dgm:spPr/>
      <dgm:t>
        <a:bodyPr/>
        <a:lstStyle/>
        <a:p>
          <a:endParaRPr lang="en-US"/>
        </a:p>
      </dgm:t>
    </dgm:pt>
    <dgm:pt modelId="{49611C88-977C-4631-9F75-3D950F84304F}" type="pres">
      <dgm:prSet presAssocID="{E317A5AC-BF14-420A-9234-82D97F5CC1EB}" presName="hierChild4" presStyleCnt="0"/>
      <dgm:spPr/>
      <dgm:t>
        <a:bodyPr/>
        <a:lstStyle/>
        <a:p>
          <a:endParaRPr lang="en-US"/>
        </a:p>
      </dgm:t>
    </dgm:pt>
    <dgm:pt modelId="{EE909C3C-8D35-4504-AD74-DC7384F56868}" type="pres">
      <dgm:prSet presAssocID="{E68C15F5-1DF4-4EFE-90B8-523ABB3AED1C}" presName="Name37" presStyleLbl="parChTrans1D4" presStyleIdx="0" presStyleCnt="2"/>
      <dgm:spPr/>
      <dgm:t>
        <a:bodyPr/>
        <a:lstStyle/>
        <a:p>
          <a:endParaRPr lang="en-US"/>
        </a:p>
      </dgm:t>
    </dgm:pt>
    <dgm:pt modelId="{F1D23A72-7BDA-41E9-92BC-0B8C106C8874}" type="pres">
      <dgm:prSet presAssocID="{8231F315-BD8D-41B6-81B8-EDD02CEF85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58F761B-81C9-47D6-A6F4-39FC7BE6ADD9}" type="pres">
      <dgm:prSet presAssocID="{8231F315-BD8D-41B6-81B8-EDD02CEF857C}" presName="rootComposite" presStyleCnt="0"/>
      <dgm:spPr/>
      <dgm:t>
        <a:bodyPr/>
        <a:lstStyle/>
        <a:p>
          <a:endParaRPr lang="en-US"/>
        </a:p>
      </dgm:t>
    </dgm:pt>
    <dgm:pt modelId="{BD6C40E9-A71F-4062-8DD8-067C9BD3DA2C}" type="pres">
      <dgm:prSet presAssocID="{8231F315-BD8D-41B6-81B8-EDD02CEF857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BE92B-1750-4292-ABB6-C7944043A58B}" type="pres">
      <dgm:prSet presAssocID="{8231F315-BD8D-41B6-81B8-EDD02CEF857C}" presName="rootConnector" presStyleLbl="node4" presStyleIdx="0" presStyleCnt="1"/>
      <dgm:spPr/>
      <dgm:t>
        <a:bodyPr/>
        <a:lstStyle/>
        <a:p>
          <a:endParaRPr lang="en-US"/>
        </a:p>
      </dgm:t>
    </dgm:pt>
    <dgm:pt modelId="{258C8A39-DB45-484B-8248-658BE684262E}" type="pres">
      <dgm:prSet presAssocID="{8231F315-BD8D-41B6-81B8-EDD02CEF857C}" presName="hierChild4" presStyleCnt="0"/>
      <dgm:spPr/>
      <dgm:t>
        <a:bodyPr/>
        <a:lstStyle/>
        <a:p>
          <a:endParaRPr lang="en-US"/>
        </a:p>
      </dgm:t>
    </dgm:pt>
    <dgm:pt modelId="{4000ADC8-435B-4AA2-9980-5E823E1DD443}" type="pres">
      <dgm:prSet presAssocID="{8231F315-BD8D-41B6-81B8-EDD02CEF857C}" presName="hierChild5" presStyleCnt="0"/>
      <dgm:spPr/>
      <dgm:t>
        <a:bodyPr/>
        <a:lstStyle/>
        <a:p>
          <a:endParaRPr lang="en-US"/>
        </a:p>
      </dgm:t>
    </dgm:pt>
    <dgm:pt modelId="{5EB626F2-B7F9-4B01-9C8B-50FDDF387C6E}" type="pres">
      <dgm:prSet presAssocID="{E317A5AC-BF14-420A-9234-82D97F5CC1EB}" presName="hierChild5" presStyleCnt="0"/>
      <dgm:spPr/>
      <dgm:t>
        <a:bodyPr/>
        <a:lstStyle/>
        <a:p>
          <a:endParaRPr lang="en-US"/>
        </a:p>
      </dgm:t>
    </dgm:pt>
    <dgm:pt modelId="{C3F9DA1C-148C-4620-8AEA-C4A528C6854F}" type="pres">
      <dgm:prSet presAssocID="{318A5F40-6BBA-4EBA-A0D3-5BB23017B60B}" presName="Name111" presStyleLbl="parChTrans1D4" presStyleIdx="1" presStyleCnt="2"/>
      <dgm:spPr/>
      <dgm:t>
        <a:bodyPr/>
        <a:lstStyle/>
        <a:p>
          <a:endParaRPr lang="en-US"/>
        </a:p>
      </dgm:t>
    </dgm:pt>
    <dgm:pt modelId="{CFF9CC8E-1785-4466-9499-6FC915B058E0}" type="pres">
      <dgm:prSet presAssocID="{A18AD7FA-D501-4101-84E0-FA8E1F5F55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47F286-80C9-4366-8B66-1EEDEB73D3C8}" type="pres">
      <dgm:prSet presAssocID="{A18AD7FA-D501-4101-84E0-FA8E1F5F55FE}" presName="rootComposite3" presStyleCnt="0"/>
      <dgm:spPr/>
      <dgm:t>
        <a:bodyPr/>
        <a:lstStyle/>
        <a:p>
          <a:endParaRPr lang="en-US"/>
        </a:p>
      </dgm:t>
    </dgm:pt>
    <dgm:pt modelId="{023F8D06-1139-45CE-A7D0-8F0E84DD92CD}" type="pres">
      <dgm:prSet presAssocID="{A18AD7FA-D501-4101-84E0-FA8E1F5F55FE}" presName="rootText3" presStyleLbl="asst3" presStyleIdx="0" presStyleCnt="1" custScaleY="973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C33C89-7A2B-48C3-8918-DEC4CBFEEEE8}" type="pres">
      <dgm:prSet presAssocID="{A18AD7FA-D501-4101-84E0-FA8E1F5F55FE}" presName="rootConnector3" presStyleLbl="asst3" presStyleIdx="0" presStyleCnt="1"/>
      <dgm:spPr/>
      <dgm:t>
        <a:bodyPr/>
        <a:lstStyle/>
        <a:p>
          <a:endParaRPr lang="en-US"/>
        </a:p>
      </dgm:t>
    </dgm:pt>
    <dgm:pt modelId="{93B7F5D5-6300-4CF3-B307-B637DB1C528D}" type="pres">
      <dgm:prSet presAssocID="{A18AD7FA-D501-4101-84E0-FA8E1F5F55FE}" presName="hierChild6" presStyleCnt="0"/>
      <dgm:spPr/>
      <dgm:t>
        <a:bodyPr/>
        <a:lstStyle/>
        <a:p>
          <a:endParaRPr lang="en-US"/>
        </a:p>
      </dgm:t>
    </dgm:pt>
    <dgm:pt modelId="{C2DDF89A-114F-464C-A73C-BD5FC29BBDC2}" type="pres">
      <dgm:prSet presAssocID="{A18AD7FA-D501-4101-84E0-FA8E1F5F55FE}" presName="hierChild7" presStyleCnt="0"/>
      <dgm:spPr/>
      <dgm:t>
        <a:bodyPr/>
        <a:lstStyle/>
        <a:p>
          <a:endParaRPr lang="en-US"/>
        </a:p>
      </dgm:t>
    </dgm:pt>
    <dgm:pt modelId="{D7612D31-D5FC-47E5-8906-20FC58E83E91}" type="pres">
      <dgm:prSet presAssocID="{66BF06A2-1ED2-48C9-B7FD-79F90C1A015B}" presName="Name37" presStyleLbl="parChTrans1D3" presStyleIdx="1" presStyleCnt="5"/>
      <dgm:spPr/>
      <dgm:t>
        <a:bodyPr/>
        <a:lstStyle/>
        <a:p>
          <a:endParaRPr lang="en-US"/>
        </a:p>
      </dgm:t>
    </dgm:pt>
    <dgm:pt modelId="{93E4E32A-F08A-4DDF-A8A3-5841B9D90FEA}" type="pres">
      <dgm:prSet presAssocID="{130AA576-0F5F-4183-ABDF-C481535F53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C1817E-C0CC-40F5-93E0-FD64B87E9995}" type="pres">
      <dgm:prSet presAssocID="{130AA576-0F5F-4183-ABDF-C481535F53D8}" presName="rootComposite" presStyleCnt="0"/>
      <dgm:spPr/>
      <dgm:t>
        <a:bodyPr/>
        <a:lstStyle/>
        <a:p>
          <a:endParaRPr lang="en-US"/>
        </a:p>
      </dgm:t>
    </dgm:pt>
    <dgm:pt modelId="{72EB24EB-BAEF-4C2B-B8D2-81AB9436D1F0}" type="pres">
      <dgm:prSet presAssocID="{130AA576-0F5F-4183-ABDF-C481535F53D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620BE-0655-44D6-AA7C-08A2803282AC}" type="pres">
      <dgm:prSet presAssocID="{130AA576-0F5F-4183-ABDF-C481535F53D8}" presName="rootConnector" presStyleLbl="node3" presStyleIdx="1" presStyleCnt="4"/>
      <dgm:spPr/>
      <dgm:t>
        <a:bodyPr/>
        <a:lstStyle/>
        <a:p>
          <a:endParaRPr lang="en-US"/>
        </a:p>
      </dgm:t>
    </dgm:pt>
    <dgm:pt modelId="{B04AD662-A626-4D45-A0D5-6520294935B0}" type="pres">
      <dgm:prSet presAssocID="{130AA576-0F5F-4183-ABDF-C481535F53D8}" presName="hierChild4" presStyleCnt="0"/>
      <dgm:spPr/>
      <dgm:t>
        <a:bodyPr/>
        <a:lstStyle/>
        <a:p>
          <a:endParaRPr lang="en-US"/>
        </a:p>
      </dgm:t>
    </dgm:pt>
    <dgm:pt modelId="{7A08871C-AAB9-4580-8F11-792495E20B78}" type="pres">
      <dgm:prSet presAssocID="{130AA576-0F5F-4183-ABDF-C481535F53D8}" presName="hierChild5" presStyleCnt="0"/>
      <dgm:spPr/>
      <dgm:t>
        <a:bodyPr/>
        <a:lstStyle/>
        <a:p>
          <a:endParaRPr lang="en-US"/>
        </a:p>
      </dgm:t>
    </dgm:pt>
    <dgm:pt modelId="{18AF6A05-82BB-4378-8756-B70835320DDB}" type="pres">
      <dgm:prSet presAssocID="{833E5B28-53DE-40F6-B1C2-1EFE4A4DF132}" presName="Name37" presStyleLbl="parChTrans1D3" presStyleIdx="2" presStyleCnt="5"/>
      <dgm:spPr/>
      <dgm:t>
        <a:bodyPr/>
        <a:lstStyle/>
        <a:p>
          <a:endParaRPr lang="en-US"/>
        </a:p>
      </dgm:t>
    </dgm:pt>
    <dgm:pt modelId="{409A1A30-9C88-4EE0-9B8F-4FB7706FF7F6}" type="pres">
      <dgm:prSet presAssocID="{0C752C21-EF6D-4BB6-B56C-C71387CC12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5ADBEA-F845-4B2B-A2A9-2CC04915FE60}" type="pres">
      <dgm:prSet presAssocID="{0C752C21-EF6D-4BB6-B56C-C71387CC1283}" presName="rootComposite" presStyleCnt="0"/>
      <dgm:spPr/>
      <dgm:t>
        <a:bodyPr/>
        <a:lstStyle/>
        <a:p>
          <a:endParaRPr lang="en-US"/>
        </a:p>
      </dgm:t>
    </dgm:pt>
    <dgm:pt modelId="{092BB469-FF3E-4EA3-8F17-F076B5FAF5CC}" type="pres">
      <dgm:prSet presAssocID="{0C752C21-EF6D-4BB6-B56C-C71387CC1283}" presName="rootText" presStyleLbl="node3" presStyleIdx="2" presStyleCnt="4" custLinFactNeighborX="3007" custLinFactNeighborY="2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171A4-174E-4278-B320-B32BF1C6DA93}" type="pres">
      <dgm:prSet presAssocID="{0C752C21-EF6D-4BB6-B56C-C71387CC1283}" presName="rootConnector" presStyleLbl="node3" presStyleIdx="2" presStyleCnt="4"/>
      <dgm:spPr/>
      <dgm:t>
        <a:bodyPr/>
        <a:lstStyle/>
        <a:p>
          <a:endParaRPr lang="en-US"/>
        </a:p>
      </dgm:t>
    </dgm:pt>
    <dgm:pt modelId="{374FBD32-295D-4C5D-93BB-BBFD681376C3}" type="pres">
      <dgm:prSet presAssocID="{0C752C21-EF6D-4BB6-B56C-C71387CC1283}" presName="hierChild4" presStyleCnt="0"/>
      <dgm:spPr/>
      <dgm:t>
        <a:bodyPr/>
        <a:lstStyle/>
        <a:p>
          <a:endParaRPr lang="en-US"/>
        </a:p>
      </dgm:t>
    </dgm:pt>
    <dgm:pt modelId="{22E9A81A-95AA-4116-AC6C-3909D7F80FBC}" type="pres">
      <dgm:prSet presAssocID="{0C752C21-EF6D-4BB6-B56C-C71387CC1283}" presName="hierChild5" presStyleCnt="0"/>
      <dgm:spPr/>
      <dgm:t>
        <a:bodyPr/>
        <a:lstStyle/>
        <a:p>
          <a:endParaRPr lang="en-US"/>
        </a:p>
      </dgm:t>
    </dgm:pt>
    <dgm:pt modelId="{E622BD36-2606-44E2-94AB-4B304A1D1B86}" type="pres">
      <dgm:prSet presAssocID="{57D39837-3157-49B0-90C3-5B1751B6C0E9}" presName="Name37" presStyleLbl="parChTrans1D3" presStyleIdx="3" presStyleCnt="5"/>
      <dgm:spPr/>
      <dgm:t>
        <a:bodyPr/>
        <a:lstStyle/>
        <a:p>
          <a:endParaRPr lang="en-US"/>
        </a:p>
      </dgm:t>
    </dgm:pt>
    <dgm:pt modelId="{4CEFD0E8-26D0-4596-8B31-053D1BA23C9F}" type="pres">
      <dgm:prSet presAssocID="{A76275DB-C029-4D52-B1E6-213558DE11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C66169-E543-4727-A152-3969301E12F5}" type="pres">
      <dgm:prSet presAssocID="{A76275DB-C029-4D52-B1E6-213558DE1197}" presName="rootComposite" presStyleCnt="0"/>
      <dgm:spPr/>
      <dgm:t>
        <a:bodyPr/>
        <a:lstStyle/>
        <a:p>
          <a:endParaRPr lang="en-US"/>
        </a:p>
      </dgm:t>
    </dgm:pt>
    <dgm:pt modelId="{B50D70CD-391F-4741-8575-2843CD5799A5}" type="pres">
      <dgm:prSet presAssocID="{A76275DB-C029-4D52-B1E6-213558DE119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2A476-CE3B-4261-9BE1-3E493086438D}" type="pres">
      <dgm:prSet presAssocID="{A76275DB-C029-4D52-B1E6-213558DE1197}" presName="rootConnector" presStyleLbl="node3" presStyleIdx="3" presStyleCnt="4"/>
      <dgm:spPr/>
      <dgm:t>
        <a:bodyPr/>
        <a:lstStyle/>
        <a:p>
          <a:endParaRPr lang="en-US"/>
        </a:p>
      </dgm:t>
    </dgm:pt>
    <dgm:pt modelId="{B665DEEA-BBB4-47A9-A28C-DB96EEBF2B99}" type="pres">
      <dgm:prSet presAssocID="{A76275DB-C029-4D52-B1E6-213558DE1197}" presName="hierChild4" presStyleCnt="0"/>
      <dgm:spPr/>
      <dgm:t>
        <a:bodyPr/>
        <a:lstStyle/>
        <a:p>
          <a:endParaRPr lang="en-US"/>
        </a:p>
      </dgm:t>
    </dgm:pt>
    <dgm:pt modelId="{D07287E3-857A-4393-808D-C5ACB79A7163}" type="pres">
      <dgm:prSet presAssocID="{A76275DB-C029-4D52-B1E6-213558DE1197}" presName="hierChild5" presStyleCnt="0"/>
      <dgm:spPr/>
      <dgm:t>
        <a:bodyPr/>
        <a:lstStyle/>
        <a:p>
          <a:endParaRPr lang="en-US"/>
        </a:p>
      </dgm:t>
    </dgm:pt>
    <dgm:pt modelId="{73B86C81-8049-42A9-8A3C-85066958304F}" type="pres">
      <dgm:prSet presAssocID="{C429B985-3EEA-4738-9514-CC70619D8101}" presName="hierChild5" presStyleCnt="0"/>
      <dgm:spPr/>
      <dgm:t>
        <a:bodyPr/>
        <a:lstStyle/>
        <a:p>
          <a:endParaRPr lang="en-US"/>
        </a:p>
      </dgm:t>
    </dgm:pt>
    <dgm:pt modelId="{42E5D4AB-9AAC-4407-B2AA-1643A92372C6}" type="pres">
      <dgm:prSet presAssocID="{28E20E23-5B93-4962-A49B-9BCB697790A5}" presName="Name111" presStyleLbl="parChTrans1D3" presStyleIdx="4" presStyleCnt="5"/>
      <dgm:spPr/>
      <dgm:t>
        <a:bodyPr/>
        <a:lstStyle/>
        <a:p>
          <a:endParaRPr lang="en-US"/>
        </a:p>
      </dgm:t>
    </dgm:pt>
    <dgm:pt modelId="{25109289-A5B4-4134-985A-9D0584F0388A}" type="pres">
      <dgm:prSet presAssocID="{84E54341-0211-43AA-ADCA-7624AC1D1FC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07F27C-4862-491F-954B-75E40D67CDC7}" type="pres">
      <dgm:prSet presAssocID="{84E54341-0211-43AA-ADCA-7624AC1D1FCC}" presName="rootComposite3" presStyleCnt="0"/>
      <dgm:spPr/>
      <dgm:t>
        <a:bodyPr/>
        <a:lstStyle/>
        <a:p>
          <a:endParaRPr lang="en-US"/>
        </a:p>
      </dgm:t>
    </dgm:pt>
    <dgm:pt modelId="{86E18FF8-D113-406B-97EC-0F64CF6522F2}" type="pres">
      <dgm:prSet presAssocID="{84E54341-0211-43AA-ADCA-7624AC1D1FCC}" presName="rootText3" presStyleLbl="asst2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25F64B2-65AD-4BA4-9E44-D3AA71F8C0D6}" type="pres">
      <dgm:prSet presAssocID="{84E54341-0211-43AA-ADCA-7624AC1D1FCC}" presName="rootConnector3" presStyleLbl="asst2" presStyleIdx="0" presStyleCnt="1"/>
      <dgm:spPr/>
      <dgm:t>
        <a:bodyPr/>
        <a:lstStyle/>
        <a:p>
          <a:endParaRPr lang="en-US"/>
        </a:p>
      </dgm:t>
    </dgm:pt>
    <dgm:pt modelId="{A3D7B54A-16E4-4701-8F2E-EF92EB5DE600}" type="pres">
      <dgm:prSet presAssocID="{84E54341-0211-43AA-ADCA-7624AC1D1FCC}" presName="hierChild6" presStyleCnt="0"/>
      <dgm:spPr/>
      <dgm:t>
        <a:bodyPr/>
        <a:lstStyle/>
        <a:p>
          <a:endParaRPr lang="en-US"/>
        </a:p>
      </dgm:t>
    </dgm:pt>
    <dgm:pt modelId="{20807186-29E9-45E7-BD11-A68DF2122B96}" type="pres">
      <dgm:prSet presAssocID="{84E54341-0211-43AA-ADCA-7624AC1D1FCC}" presName="hierChild7" presStyleCnt="0"/>
      <dgm:spPr/>
      <dgm:t>
        <a:bodyPr/>
        <a:lstStyle/>
        <a:p>
          <a:endParaRPr lang="en-US"/>
        </a:p>
      </dgm:t>
    </dgm:pt>
    <dgm:pt modelId="{2C4BC2B5-673C-4E05-AC49-F1D07DAE347B}" type="pres">
      <dgm:prSet presAssocID="{551D3AE0-EB8F-47CB-A038-92C2CAB74D62}" presName="hierChild3" presStyleCnt="0"/>
      <dgm:spPr/>
      <dgm:t>
        <a:bodyPr/>
        <a:lstStyle/>
        <a:p>
          <a:endParaRPr lang="en-US"/>
        </a:p>
      </dgm:t>
    </dgm:pt>
    <dgm:pt modelId="{6EC149BB-F2EC-4486-96DF-988511D88B63}" type="pres">
      <dgm:prSet presAssocID="{DFA5C6DD-FFE2-4BAD-B2D8-3FA54122E0BC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C51FF863-1C92-4707-B1AF-613633A9DE06}" type="pres">
      <dgm:prSet presAssocID="{8AA245FA-BFEB-409D-8B53-69BDFD5FA61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6A570E-C673-4647-BBA7-CD0742C8F3F2}" type="pres">
      <dgm:prSet presAssocID="{8AA245FA-BFEB-409D-8B53-69BDFD5FA614}" presName="rootComposite3" presStyleCnt="0"/>
      <dgm:spPr/>
      <dgm:t>
        <a:bodyPr/>
        <a:lstStyle/>
        <a:p>
          <a:endParaRPr lang="en-US"/>
        </a:p>
      </dgm:t>
    </dgm:pt>
    <dgm:pt modelId="{6FAD48CE-1BAA-4F28-BC77-ADD48D5EA507}" type="pres">
      <dgm:prSet presAssocID="{8AA245FA-BFEB-409D-8B53-69BDFD5FA614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89A4346-9BF2-4D9A-B562-E006AFF3A818}" type="pres">
      <dgm:prSet presAssocID="{8AA245FA-BFEB-409D-8B53-69BDFD5FA61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0A15B8D-82E5-4737-8EF4-16EE49544A9A}" type="pres">
      <dgm:prSet presAssocID="{8AA245FA-BFEB-409D-8B53-69BDFD5FA614}" presName="hierChild6" presStyleCnt="0"/>
      <dgm:spPr/>
      <dgm:t>
        <a:bodyPr/>
        <a:lstStyle/>
        <a:p>
          <a:endParaRPr lang="en-US"/>
        </a:p>
      </dgm:t>
    </dgm:pt>
    <dgm:pt modelId="{6EDFCAF0-C034-4A28-A90C-8FF7A5E24B07}" type="pres">
      <dgm:prSet presAssocID="{8AA245FA-BFEB-409D-8B53-69BDFD5FA614}" presName="hierChild7" presStyleCnt="0"/>
      <dgm:spPr/>
      <dgm:t>
        <a:bodyPr/>
        <a:lstStyle/>
        <a:p>
          <a:endParaRPr lang="en-US"/>
        </a:p>
      </dgm:t>
    </dgm:pt>
  </dgm:ptLst>
  <dgm:cxnLst>
    <dgm:cxn modelId="{86D649AB-B95E-4017-8DE8-34BC1F864134}" srcId="{E317A5AC-BF14-420A-9234-82D97F5CC1EB}" destId="{A18AD7FA-D501-4101-84E0-FA8E1F5F55FE}" srcOrd="0" destOrd="0" parTransId="{318A5F40-6BBA-4EBA-A0D3-5BB23017B60B}" sibTransId="{C4F83DEB-AA66-4F86-A017-E38C9A19ED37}"/>
    <dgm:cxn modelId="{7D2B5AA0-5EE0-4CEA-95D3-C15CFCBBA74A}" type="presOf" srcId="{551D3AE0-EB8F-47CB-A038-92C2CAB74D62}" destId="{4A97D536-EAC5-42B0-85C0-3235DC4BADD5}" srcOrd="1" destOrd="0" presId="urn:microsoft.com/office/officeart/2005/8/layout/orgChart1"/>
    <dgm:cxn modelId="{336D5CBE-8643-4488-A85D-9E3AC5C1884D}" type="presOf" srcId="{C429B985-3EEA-4738-9514-CC70619D8101}" destId="{E1045F2A-F665-485F-A302-026F25CCA3FA}" srcOrd="1" destOrd="0" presId="urn:microsoft.com/office/officeart/2005/8/layout/orgChart1"/>
    <dgm:cxn modelId="{659548B5-CB34-4CE6-9BDA-BFB1E2918E3C}" type="presOf" srcId="{8AA245FA-BFEB-409D-8B53-69BDFD5FA614}" destId="{6FAD48CE-1BAA-4F28-BC77-ADD48D5EA507}" srcOrd="0" destOrd="0" presId="urn:microsoft.com/office/officeart/2005/8/layout/orgChart1"/>
    <dgm:cxn modelId="{647D786C-8727-47CD-87FD-028AC5F533F8}" type="presOf" srcId="{C429B985-3EEA-4738-9514-CC70619D8101}" destId="{D3EB8133-CDFA-413D-98FF-468A886A4C58}" srcOrd="0" destOrd="0" presId="urn:microsoft.com/office/officeart/2005/8/layout/orgChart1"/>
    <dgm:cxn modelId="{474DE691-D5C9-499E-B5AB-626053EB7AC1}" type="presOf" srcId="{A76275DB-C029-4D52-B1E6-213558DE1197}" destId="{B50D70CD-391F-4741-8575-2843CD5799A5}" srcOrd="0" destOrd="0" presId="urn:microsoft.com/office/officeart/2005/8/layout/orgChart1"/>
    <dgm:cxn modelId="{79CB9D8C-663B-4236-93FF-BDEA4A5C86D9}" type="presOf" srcId="{0C752C21-EF6D-4BB6-B56C-C71387CC1283}" destId="{AEF171A4-174E-4278-B320-B32BF1C6DA93}" srcOrd="1" destOrd="0" presId="urn:microsoft.com/office/officeart/2005/8/layout/orgChart1"/>
    <dgm:cxn modelId="{7543C939-88F2-4711-A56C-1D1072784149}" type="presOf" srcId="{84E54341-0211-43AA-ADCA-7624AC1D1FCC}" destId="{86E18FF8-D113-406B-97EC-0F64CF6522F2}" srcOrd="0" destOrd="0" presId="urn:microsoft.com/office/officeart/2005/8/layout/orgChart1"/>
    <dgm:cxn modelId="{CEE840FD-8281-42E6-A780-19ED70CDAEAA}" type="presOf" srcId="{A18AD7FA-D501-4101-84E0-FA8E1F5F55FE}" destId="{023F8D06-1139-45CE-A7D0-8F0E84DD92CD}" srcOrd="0" destOrd="0" presId="urn:microsoft.com/office/officeart/2005/8/layout/orgChart1"/>
    <dgm:cxn modelId="{1A8DF63F-8206-4CB5-806A-8E30EB55EAFC}" type="presOf" srcId="{E317A5AC-BF14-420A-9234-82D97F5CC1EB}" destId="{1A152486-482D-46DF-9E37-BA663386CA5D}" srcOrd="0" destOrd="0" presId="urn:microsoft.com/office/officeart/2005/8/layout/orgChart1"/>
    <dgm:cxn modelId="{AB21C638-9AA0-41D9-BDC0-F820924D828B}" type="presOf" srcId="{DD77719C-3D42-45FE-98E0-E2906FFFA026}" destId="{2DD580C7-9724-47EF-B8A5-91B9F99B27F4}" srcOrd="0" destOrd="0" presId="urn:microsoft.com/office/officeart/2005/8/layout/orgChart1"/>
    <dgm:cxn modelId="{5BD7909A-D42C-4B62-9F9A-1C38699CE53F}" srcId="{C429B985-3EEA-4738-9514-CC70619D8101}" destId="{130AA576-0F5F-4183-ABDF-C481535F53D8}" srcOrd="2" destOrd="0" parTransId="{66BF06A2-1ED2-48C9-B7FD-79F90C1A015B}" sibTransId="{8330130F-F035-4B68-8502-4D25DA5FEB5B}"/>
    <dgm:cxn modelId="{C7C0A1C5-FEA8-4DB9-993B-C99CAE6037B3}" type="presOf" srcId="{318A5F40-6BBA-4EBA-A0D3-5BB23017B60B}" destId="{C3F9DA1C-148C-4620-8AEA-C4A528C6854F}" srcOrd="0" destOrd="0" presId="urn:microsoft.com/office/officeart/2005/8/layout/orgChart1"/>
    <dgm:cxn modelId="{C755942F-E9E0-41AE-B6B8-808BA51ADAC5}" srcId="{C429B985-3EEA-4738-9514-CC70619D8101}" destId="{84E54341-0211-43AA-ADCA-7624AC1D1FCC}" srcOrd="0" destOrd="0" parTransId="{28E20E23-5B93-4962-A49B-9BCB697790A5}" sibTransId="{9918B135-1B69-4AF3-9493-839B459589D9}"/>
    <dgm:cxn modelId="{722798A5-A8BB-4637-A52C-417F56990832}" type="presOf" srcId="{0C752C21-EF6D-4BB6-B56C-C71387CC1283}" destId="{092BB469-FF3E-4EA3-8F17-F076B5FAF5CC}" srcOrd="0" destOrd="0" presId="urn:microsoft.com/office/officeart/2005/8/layout/orgChart1"/>
    <dgm:cxn modelId="{2E636F1E-79CF-4DB6-94DA-AA37C31FE18C}" type="presOf" srcId="{6D519C73-D8EB-4129-8143-4A8225E946FC}" destId="{7281EE44-04B9-412A-A175-8C98AD385C41}" srcOrd="0" destOrd="0" presId="urn:microsoft.com/office/officeart/2005/8/layout/orgChart1"/>
    <dgm:cxn modelId="{00F2B1E2-7B82-44F5-98E5-325F971E35DC}" type="presOf" srcId="{130AA576-0F5F-4183-ABDF-C481535F53D8}" destId="{F06620BE-0655-44D6-AA7C-08A2803282AC}" srcOrd="1" destOrd="0" presId="urn:microsoft.com/office/officeart/2005/8/layout/orgChart1"/>
    <dgm:cxn modelId="{A8357EFF-E3B9-475F-A95C-5595486CC681}" type="presOf" srcId="{66BF06A2-1ED2-48C9-B7FD-79F90C1A015B}" destId="{D7612D31-D5FC-47E5-8906-20FC58E83E91}" srcOrd="0" destOrd="0" presId="urn:microsoft.com/office/officeart/2005/8/layout/orgChart1"/>
    <dgm:cxn modelId="{B96D9AD7-8C24-43F8-AD12-8809A9327027}" type="presOf" srcId="{E317A5AC-BF14-420A-9234-82D97F5CC1EB}" destId="{7A870D39-913E-4261-90F0-3FF9E4111727}" srcOrd="1" destOrd="0" presId="urn:microsoft.com/office/officeart/2005/8/layout/orgChart1"/>
    <dgm:cxn modelId="{B7A966C3-0B9B-4745-A773-BFBEA2F4499E}" srcId="{C429B985-3EEA-4738-9514-CC70619D8101}" destId="{0C752C21-EF6D-4BB6-B56C-C71387CC1283}" srcOrd="3" destOrd="0" parTransId="{833E5B28-53DE-40F6-B1C2-1EFE4A4DF132}" sibTransId="{DCDD33E4-A08E-4058-AF64-13058C1E32C7}"/>
    <dgm:cxn modelId="{8097BA2C-E525-44DE-A50C-338A6EAA7B77}" type="presOf" srcId="{8231F315-BD8D-41B6-81B8-EDD02CEF857C}" destId="{1C3BE92B-1750-4292-ABB6-C7944043A58B}" srcOrd="1" destOrd="0" presId="urn:microsoft.com/office/officeart/2005/8/layout/orgChart1"/>
    <dgm:cxn modelId="{EDE19E8D-46B1-45BC-B3EC-8A9351BC9AEE}" srcId="{E317A5AC-BF14-420A-9234-82D97F5CC1EB}" destId="{8231F315-BD8D-41B6-81B8-EDD02CEF857C}" srcOrd="1" destOrd="0" parTransId="{E68C15F5-1DF4-4EFE-90B8-523ABB3AED1C}" sibTransId="{59A486FC-E7FC-48D7-B4AE-B81F0CEA9D26}"/>
    <dgm:cxn modelId="{F9AEE4B8-8B62-47E5-A3D9-24E32575E72A}" type="presOf" srcId="{833E5B28-53DE-40F6-B1C2-1EFE4A4DF132}" destId="{18AF6A05-82BB-4378-8756-B70835320DDB}" srcOrd="0" destOrd="0" presId="urn:microsoft.com/office/officeart/2005/8/layout/orgChart1"/>
    <dgm:cxn modelId="{524F1483-017B-4F74-9D4C-36D4AD994697}" type="presOf" srcId="{DFA5C6DD-FFE2-4BAD-B2D8-3FA54122E0BC}" destId="{6EC149BB-F2EC-4486-96DF-988511D88B63}" srcOrd="0" destOrd="0" presId="urn:microsoft.com/office/officeart/2005/8/layout/orgChart1"/>
    <dgm:cxn modelId="{EA56ECAA-10B2-417F-A2E3-2E54344C65A2}" type="presOf" srcId="{28E20E23-5B93-4962-A49B-9BCB697790A5}" destId="{42E5D4AB-9AAC-4407-B2AA-1643A92372C6}" srcOrd="0" destOrd="0" presId="urn:microsoft.com/office/officeart/2005/8/layout/orgChart1"/>
    <dgm:cxn modelId="{05CB000E-C2F5-420A-B585-7902F9FB05EC}" srcId="{C429B985-3EEA-4738-9514-CC70619D8101}" destId="{A76275DB-C029-4D52-B1E6-213558DE1197}" srcOrd="4" destOrd="0" parTransId="{57D39837-3157-49B0-90C3-5B1751B6C0E9}" sibTransId="{51D1ABBE-5D9E-46F4-A094-F7515687E83B}"/>
    <dgm:cxn modelId="{0E96ADDC-E443-4656-A5B8-4AF0260BEE2F}" type="presOf" srcId="{57D39837-3157-49B0-90C3-5B1751B6C0E9}" destId="{E622BD36-2606-44E2-94AB-4B304A1D1B86}" srcOrd="0" destOrd="0" presId="urn:microsoft.com/office/officeart/2005/8/layout/orgChart1"/>
    <dgm:cxn modelId="{58E97A74-B212-4AB7-8793-8F2155FDB8DA}" srcId="{551D3AE0-EB8F-47CB-A038-92C2CAB74D62}" destId="{C429B985-3EEA-4738-9514-CC70619D8101}" srcOrd="1" destOrd="0" parTransId="{6D519C73-D8EB-4129-8143-4A8225E946FC}" sibTransId="{2D7E0CEA-60F8-4632-AEEF-24C9EC99BE83}"/>
    <dgm:cxn modelId="{8BB36088-BFAE-4AC9-8F61-1374E8308D44}" srcId="{DD77719C-3D42-45FE-98E0-E2906FFFA026}" destId="{551D3AE0-EB8F-47CB-A038-92C2CAB74D62}" srcOrd="0" destOrd="0" parTransId="{E631D066-9B89-4B59-8833-4787A42C20E2}" sibTransId="{44D66CD0-7F9D-48C1-BE4A-9A9124CD2A68}"/>
    <dgm:cxn modelId="{7EFCE94A-5695-4526-8F24-4F6CC1B4DDD0}" type="presOf" srcId="{551D3AE0-EB8F-47CB-A038-92C2CAB74D62}" destId="{5A14DD2E-EEE0-4E88-B629-040E9E839922}" srcOrd="0" destOrd="0" presId="urn:microsoft.com/office/officeart/2005/8/layout/orgChart1"/>
    <dgm:cxn modelId="{58AB0096-F0AC-4090-8A04-BB6DB99CEDE6}" srcId="{C429B985-3EEA-4738-9514-CC70619D8101}" destId="{E317A5AC-BF14-420A-9234-82D97F5CC1EB}" srcOrd="1" destOrd="0" parTransId="{09E98818-5740-4D32-880B-2CD727177AB3}" sibTransId="{9990BBC0-C5C8-49CE-805A-904F7AC25F2B}"/>
    <dgm:cxn modelId="{7418A1F0-889C-49F6-8FBE-3EDF3B206C3A}" type="presOf" srcId="{8AA245FA-BFEB-409D-8B53-69BDFD5FA614}" destId="{189A4346-9BF2-4D9A-B562-E006AFF3A818}" srcOrd="1" destOrd="0" presId="urn:microsoft.com/office/officeart/2005/8/layout/orgChart1"/>
    <dgm:cxn modelId="{FD8B3BCA-AE38-465B-AC01-B7066BAA2720}" srcId="{551D3AE0-EB8F-47CB-A038-92C2CAB74D62}" destId="{8AA245FA-BFEB-409D-8B53-69BDFD5FA614}" srcOrd="0" destOrd="0" parTransId="{DFA5C6DD-FFE2-4BAD-B2D8-3FA54122E0BC}" sibTransId="{9615473A-FD70-4D3B-AFA9-3037F73E5797}"/>
    <dgm:cxn modelId="{5095AFBD-21DB-4774-90F0-A8C92F5AE18B}" type="presOf" srcId="{E68C15F5-1DF4-4EFE-90B8-523ABB3AED1C}" destId="{EE909C3C-8D35-4504-AD74-DC7384F56868}" srcOrd="0" destOrd="0" presId="urn:microsoft.com/office/officeart/2005/8/layout/orgChart1"/>
    <dgm:cxn modelId="{EE147DF5-027A-49E8-B33C-2D4BE53BC232}" type="presOf" srcId="{8231F315-BD8D-41B6-81B8-EDD02CEF857C}" destId="{BD6C40E9-A71F-4062-8DD8-067C9BD3DA2C}" srcOrd="0" destOrd="0" presId="urn:microsoft.com/office/officeart/2005/8/layout/orgChart1"/>
    <dgm:cxn modelId="{BAD96BC2-7CF4-4B50-8AD3-39D8BF2DEC83}" type="presOf" srcId="{A76275DB-C029-4D52-B1E6-213558DE1197}" destId="{6842A476-CE3B-4261-9BE1-3E493086438D}" srcOrd="1" destOrd="0" presId="urn:microsoft.com/office/officeart/2005/8/layout/orgChart1"/>
    <dgm:cxn modelId="{DDE0B61C-48FB-414A-9DA9-DF4566291F66}" type="presOf" srcId="{A18AD7FA-D501-4101-84E0-FA8E1F5F55FE}" destId="{84C33C89-7A2B-48C3-8918-DEC4CBFEEEE8}" srcOrd="1" destOrd="0" presId="urn:microsoft.com/office/officeart/2005/8/layout/orgChart1"/>
    <dgm:cxn modelId="{FD1F95F6-96A8-4501-B644-8A2A1A50A77F}" type="presOf" srcId="{09E98818-5740-4D32-880B-2CD727177AB3}" destId="{56E0378D-13F6-4CE4-9260-E7683A6B035F}" srcOrd="0" destOrd="0" presId="urn:microsoft.com/office/officeart/2005/8/layout/orgChart1"/>
    <dgm:cxn modelId="{313247DB-5525-42DD-82E7-B6BABF25E6DF}" type="presOf" srcId="{84E54341-0211-43AA-ADCA-7624AC1D1FCC}" destId="{825F64B2-65AD-4BA4-9E44-D3AA71F8C0D6}" srcOrd="1" destOrd="0" presId="urn:microsoft.com/office/officeart/2005/8/layout/orgChart1"/>
    <dgm:cxn modelId="{7C01369B-77BA-4CDC-A222-5CCD1C005DE7}" type="presOf" srcId="{130AA576-0F5F-4183-ABDF-C481535F53D8}" destId="{72EB24EB-BAEF-4C2B-B8D2-81AB9436D1F0}" srcOrd="0" destOrd="0" presId="urn:microsoft.com/office/officeart/2005/8/layout/orgChart1"/>
    <dgm:cxn modelId="{1C8BE68A-07FD-427B-A73C-9C74D5667CE9}" type="presParOf" srcId="{2DD580C7-9724-47EF-B8A5-91B9F99B27F4}" destId="{B3C8E6F7-BEAA-4C10-B9A3-4BD6CD4AFDF0}" srcOrd="0" destOrd="0" presId="urn:microsoft.com/office/officeart/2005/8/layout/orgChart1"/>
    <dgm:cxn modelId="{A992183C-3D3E-4814-8EAF-B98BAD6B5EE3}" type="presParOf" srcId="{B3C8E6F7-BEAA-4C10-B9A3-4BD6CD4AFDF0}" destId="{83204058-1B90-4494-9C91-727B446AF5AA}" srcOrd="0" destOrd="0" presId="urn:microsoft.com/office/officeart/2005/8/layout/orgChart1"/>
    <dgm:cxn modelId="{24533B8A-9E43-4E83-8B4F-36D4D718B870}" type="presParOf" srcId="{83204058-1B90-4494-9C91-727B446AF5AA}" destId="{5A14DD2E-EEE0-4E88-B629-040E9E839922}" srcOrd="0" destOrd="0" presId="urn:microsoft.com/office/officeart/2005/8/layout/orgChart1"/>
    <dgm:cxn modelId="{59E93F29-EE48-4870-B101-F297830A5A9F}" type="presParOf" srcId="{83204058-1B90-4494-9C91-727B446AF5AA}" destId="{4A97D536-EAC5-42B0-85C0-3235DC4BADD5}" srcOrd="1" destOrd="0" presId="urn:microsoft.com/office/officeart/2005/8/layout/orgChart1"/>
    <dgm:cxn modelId="{C07500F3-A150-4AD6-BEB4-AEEB4E710835}" type="presParOf" srcId="{B3C8E6F7-BEAA-4C10-B9A3-4BD6CD4AFDF0}" destId="{D7F45066-9A0F-420E-AD84-967A64E0C417}" srcOrd="1" destOrd="0" presId="urn:microsoft.com/office/officeart/2005/8/layout/orgChart1"/>
    <dgm:cxn modelId="{2EA0CB42-88E5-4FE0-9655-D132D8D8ED05}" type="presParOf" srcId="{D7F45066-9A0F-420E-AD84-967A64E0C417}" destId="{7281EE44-04B9-412A-A175-8C98AD385C41}" srcOrd="0" destOrd="0" presId="urn:microsoft.com/office/officeart/2005/8/layout/orgChart1"/>
    <dgm:cxn modelId="{60F2F5B9-5F42-4B31-9A66-C4C1036CD137}" type="presParOf" srcId="{D7F45066-9A0F-420E-AD84-967A64E0C417}" destId="{8FBE46C6-C949-4E56-A6C1-6D3C621A73E3}" srcOrd="1" destOrd="0" presId="urn:microsoft.com/office/officeart/2005/8/layout/orgChart1"/>
    <dgm:cxn modelId="{219CCD06-DF28-40E7-BDAE-FD208BD963F6}" type="presParOf" srcId="{8FBE46C6-C949-4E56-A6C1-6D3C621A73E3}" destId="{96F8F46B-9020-4877-B0B8-67FE8D40DAF8}" srcOrd="0" destOrd="0" presId="urn:microsoft.com/office/officeart/2005/8/layout/orgChart1"/>
    <dgm:cxn modelId="{4D25284A-4735-4B10-8E74-9177E1AC275A}" type="presParOf" srcId="{96F8F46B-9020-4877-B0B8-67FE8D40DAF8}" destId="{D3EB8133-CDFA-413D-98FF-468A886A4C58}" srcOrd="0" destOrd="0" presId="urn:microsoft.com/office/officeart/2005/8/layout/orgChart1"/>
    <dgm:cxn modelId="{10B748AF-7E44-4C78-907F-5D60E4189E5B}" type="presParOf" srcId="{96F8F46B-9020-4877-B0B8-67FE8D40DAF8}" destId="{E1045F2A-F665-485F-A302-026F25CCA3FA}" srcOrd="1" destOrd="0" presId="urn:microsoft.com/office/officeart/2005/8/layout/orgChart1"/>
    <dgm:cxn modelId="{36B1E04B-C0B4-41E4-B78A-39A2CAEF4083}" type="presParOf" srcId="{8FBE46C6-C949-4E56-A6C1-6D3C621A73E3}" destId="{E70E1B41-18D8-4A6A-B9DA-F0BA52C46A54}" srcOrd="1" destOrd="0" presId="urn:microsoft.com/office/officeart/2005/8/layout/orgChart1"/>
    <dgm:cxn modelId="{2CE8A765-9816-4C38-A278-406C331D215E}" type="presParOf" srcId="{E70E1B41-18D8-4A6A-B9DA-F0BA52C46A54}" destId="{56E0378D-13F6-4CE4-9260-E7683A6B035F}" srcOrd="0" destOrd="0" presId="urn:microsoft.com/office/officeart/2005/8/layout/orgChart1"/>
    <dgm:cxn modelId="{E56D74D5-7B73-4A51-9102-4003A58E0856}" type="presParOf" srcId="{E70E1B41-18D8-4A6A-B9DA-F0BA52C46A54}" destId="{83C200E2-9629-4A0D-80ED-94ABBC5B054A}" srcOrd="1" destOrd="0" presId="urn:microsoft.com/office/officeart/2005/8/layout/orgChart1"/>
    <dgm:cxn modelId="{FE81243C-2B28-4BC7-BDC9-A74E21417EF3}" type="presParOf" srcId="{83C200E2-9629-4A0D-80ED-94ABBC5B054A}" destId="{026FA8C3-0554-478F-9D6D-1C2D193F80B4}" srcOrd="0" destOrd="0" presId="urn:microsoft.com/office/officeart/2005/8/layout/orgChart1"/>
    <dgm:cxn modelId="{14497273-815F-4FA2-9B7B-D480D8F4B3EB}" type="presParOf" srcId="{026FA8C3-0554-478F-9D6D-1C2D193F80B4}" destId="{1A152486-482D-46DF-9E37-BA663386CA5D}" srcOrd="0" destOrd="0" presId="urn:microsoft.com/office/officeart/2005/8/layout/orgChart1"/>
    <dgm:cxn modelId="{740BBC52-E8A8-4C47-A24C-1020323B9F2D}" type="presParOf" srcId="{026FA8C3-0554-478F-9D6D-1C2D193F80B4}" destId="{7A870D39-913E-4261-90F0-3FF9E4111727}" srcOrd="1" destOrd="0" presId="urn:microsoft.com/office/officeart/2005/8/layout/orgChart1"/>
    <dgm:cxn modelId="{713085F3-3A83-4F16-812A-13CEAA36331E}" type="presParOf" srcId="{83C200E2-9629-4A0D-80ED-94ABBC5B054A}" destId="{49611C88-977C-4631-9F75-3D950F84304F}" srcOrd="1" destOrd="0" presId="urn:microsoft.com/office/officeart/2005/8/layout/orgChart1"/>
    <dgm:cxn modelId="{9270EFBD-D92E-422E-91F3-8CF9E891F6DA}" type="presParOf" srcId="{49611C88-977C-4631-9F75-3D950F84304F}" destId="{EE909C3C-8D35-4504-AD74-DC7384F56868}" srcOrd="0" destOrd="0" presId="urn:microsoft.com/office/officeart/2005/8/layout/orgChart1"/>
    <dgm:cxn modelId="{4AE478DE-ED05-424B-B26D-0D12CC6FC1CC}" type="presParOf" srcId="{49611C88-977C-4631-9F75-3D950F84304F}" destId="{F1D23A72-7BDA-41E9-92BC-0B8C106C8874}" srcOrd="1" destOrd="0" presId="urn:microsoft.com/office/officeart/2005/8/layout/orgChart1"/>
    <dgm:cxn modelId="{976CF659-7E8B-4D62-8B60-064FB2A34740}" type="presParOf" srcId="{F1D23A72-7BDA-41E9-92BC-0B8C106C8874}" destId="{E58F761B-81C9-47D6-A6F4-39FC7BE6ADD9}" srcOrd="0" destOrd="0" presId="urn:microsoft.com/office/officeart/2005/8/layout/orgChart1"/>
    <dgm:cxn modelId="{7764ECB9-09C0-4D13-95E5-44575BE3C385}" type="presParOf" srcId="{E58F761B-81C9-47D6-A6F4-39FC7BE6ADD9}" destId="{BD6C40E9-A71F-4062-8DD8-067C9BD3DA2C}" srcOrd="0" destOrd="0" presId="urn:microsoft.com/office/officeart/2005/8/layout/orgChart1"/>
    <dgm:cxn modelId="{638D8A9C-3E49-4BB7-A628-FF88B3815CE3}" type="presParOf" srcId="{E58F761B-81C9-47D6-A6F4-39FC7BE6ADD9}" destId="{1C3BE92B-1750-4292-ABB6-C7944043A58B}" srcOrd="1" destOrd="0" presId="urn:microsoft.com/office/officeart/2005/8/layout/orgChart1"/>
    <dgm:cxn modelId="{0F788E67-0EF8-4296-ADDA-55652BA99CF4}" type="presParOf" srcId="{F1D23A72-7BDA-41E9-92BC-0B8C106C8874}" destId="{258C8A39-DB45-484B-8248-658BE684262E}" srcOrd="1" destOrd="0" presId="urn:microsoft.com/office/officeart/2005/8/layout/orgChart1"/>
    <dgm:cxn modelId="{E7118971-DF81-41BF-A88D-B5CBC20D217F}" type="presParOf" srcId="{F1D23A72-7BDA-41E9-92BC-0B8C106C8874}" destId="{4000ADC8-435B-4AA2-9980-5E823E1DD443}" srcOrd="2" destOrd="0" presId="urn:microsoft.com/office/officeart/2005/8/layout/orgChart1"/>
    <dgm:cxn modelId="{E2FA0DD3-9903-4910-A9CA-2049C833D86E}" type="presParOf" srcId="{83C200E2-9629-4A0D-80ED-94ABBC5B054A}" destId="{5EB626F2-B7F9-4B01-9C8B-50FDDF387C6E}" srcOrd="2" destOrd="0" presId="urn:microsoft.com/office/officeart/2005/8/layout/orgChart1"/>
    <dgm:cxn modelId="{66A2EC6D-1090-42E1-BEA7-D32841EB116C}" type="presParOf" srcId="{5EB626F2-B7F9-4B01-9C8B-50FDDF387C6E}" destId="{C3F9DA1C-148C-4620-8AEA-C4A528C6854F}" srcOrd="0" destOrd="0" presId="urn:microsoft.com/office/officeart/2005/8/layout/orgChart1"/>
    <dgm:cxn modelId="{72CE39BB-35E3-45F4-BE31-BC9E9EE4440B}" type="presParOf" srcId="{5EB626F2-B7F9-4B01-9C8B-50FDDF387C6E}" destId="{CFF9CC8E-1785-4466-9499-6FC915B058E0}" srcOrd="1" destOrd="0" presId="urn:microsoft.com/office/officeart/2005/8/layout/orgChart1"/>
    <dgm:cxn modelId="{9B207066-E151-4B55-B4C3-70FD58474376}" type="presParOf" srcId="{CFF9CC8E-1785-4466-9499-6FC915B058E0}" destId="{0A47F286-80C9-4366-8B66-1EEDEB73D3C8}" srcOrd="0" destOrd="0" presId="urn:microsoft.com/office/officeart/2005/8/layout/orgChart1"/>
    <dgm:cxn modelId="{BD5BDA85-C76B-4E2D-8D25-373B2ACDDD73}" type="presParOf" srcId="{0A47F286-80C9-4366-8B66-1EEDEB73D3C8}" destId="{023F8D06-1139-45CE-A7D0-8F0E84DD92CD}" srcOrd="0" destOrd="0" presId="urn:microsoft.com/office/officeart/2005/8/layout/orgChart1"/>
    <dgm:cxn modelId="{4E51670A-3379-49D4-9360-2537B977EB56}" type="presParOf" srcId="{0A47F286-80C9-4366-8B66-1EEDEB73D3C8}" destId="{84C33C89-7A2B-48C3-8918-DEC4CBFEEEE8}" srcOrd="1" destOrd="0" presId="urn:microsoft.com/office/officeart/2005/8/layout/orgChart1"/>
    <dgm:cxn modelId="{E0819CC9-F065-431E-B117-3E9D53675A0A}" type="presParOf" srcId="{CFF9CC8E-1785-4466-9499-6FC915B058E0}" destId="{93B7F5D5-6300-4CF3-B307-B637DB1C528D}" srcOrd="1" destOrd="0" presId="urn:microsoft.com/office/officeart/2005/8/layout/orgChart1"/>
    <dgm:cxn modelId="{654333D9-0C29-4BC9-B821-FA1688E38CD5}" type="presParOf" srcId="{CFF9CC8E-1785-4466-9499-6FC915B058E0}" destId="{C2DDF89A-114F-464C-A73C-BD5FC29BBDC2}" srcOrd="2" destOrd="0" presId="urn:microsoft.com/office/officeart/2005/8/layout/orgChart1"/>
    <dgm:cxn modelId="{CF5A850A-A0D9-451D-97C2-E57A3007BA5E}" type="presParOf" srcId="{E70E1B41-18D8-4A6A-B9DA-F0BA52C46A54}" destId="{D7612D31-D5FC-47E5-8906-20FC58E83E91}" srcOrd="2" destOrd="0" presId="urn:microsoft.com/office/officeart/2005/8/layout/orgChart1"/>
    <dgm:cxn modelId="{292DEB39-9EC4-44FE-BEF7-48E05268DE92}" type="presParOf" srcId="{E70E1B41-18D8-4A6A-B9DA-F0BA52C46A54}" destId="{93E4E32A-F08A-4DDF-A8A3-5841B9D90FEA}" srcOrd="3" destOrd="0" presId="urn:microsoft.com/office/officeart/2005/8/layout/orgChart1"/>
    <dgm:cxn modelId="{250832FB-D7E6-461D-9D6A-E1D57D435A7C}" type="presParOf" srcId="{93E4E32A-F08A-4DDF-A8A3-5841B9D90FEA}" destId="{18C1817E-C0CC-40F5-93E0-FD64B87E9995}" srcOrd="0" destOrd="0" presId="urn:microsoft.com/office/officeart/2005/8/layout/orgChart1"/>
    <dgm:cxn modelId="{DB2A643E-8FD9-4CD3-A0AE-8D189D3B2F20}" type="presParOf" srcId="{18C1817E-C0CC-40F5-93E0-FD64B87E9995}" destId="{72EB24EB-BAEF-4C2B-B8D2-81AB9436D1F0}" srcOrd="0" destOrd="0" presId="urn:microsoft.com/office/officeart/2005/8/layout/orgChart1"/>
    <dgm:cxn modelId="{3520C205-A2F5-481B-9072-37AF76D6C38D}" type="presParOf" srcId="{18C1817E-C0CC-40F5-93E0-FD64B87E9995}" destId="{F06620BE-0655-44D6-AA7C-08A2803282AC}" srcOrd="1" destOrd="0" presId="urn:microsoft.com/office/officeart/2005/8/layout/orgChart1"/>
    <dgm:cxn modelId="{AE628CBC-182E-4424-8CB4-EDF789561450}" type="presParOf" srcId="{93E4E32A-F08A-4DDF-A8A3-5841B9D90FEA}" destId="{B04AD662-A626-4D45-A0D5-6520294935B0}" srcOrd="1" destOrd="0" presId="urn:microsoft.com/office/officeart/2005/8/layout/orgChart1"/>
    <dgm:cxn modelId="{39ED911E-BF71-416D-9D9A-F23E0440DFAB}" type="presParOf" srcId="{93E4E32A-F08A-4DDF-A8A3-5841B9D90FEA}" destId="{7A08871C-AAB9-4580-8F11-792495E20B78}" srcOrd="2" destOrd="0" presId="urn:microsoft.com/office/officeart/2005/8/layout/orgChart1"/>
    <dgm:cxn modelId="{559C6738-D104-4C63-BD25-6535236FCA2A}" type="presParOf" srcId="{E70E1B41-18D8-4A6A-B9DA-F0BA52C46A54}" destId="{18AF6A05-82BB-4378-8756-B70835320DDB}" srcOrd="4" destOrd="0" presId="urn:microsoft.com/office/officeart/2005/8/layout/orgChart1"/>
    <dgm:cxn modelId="{B8855F03-3C3A-4F5C-A349-54D039BA5A45}" type="presParOf" srcId="{E70E1B41-18D8-4A6A-B9DA-F0BA52C46A54}" destId="{409A1A30-9C88-4EE0-9B8F-4FB7706FF7F6}" srcOrd="5" destOrd="0" presId="urn:microsoft.com/office/officeart/2005/8/layout/orgChart1"/>
    <dgm:cxn modelId="{2DD2EF2D-1124-44B1-92BA-6C0E596C13F4}" type="presParOf" srcId="{409A1A30-9C88-4EE0-9B8F-4FB7706FF7F6}" destId="{A35ADBEA-F845-4B2B-A2A9-2CC04915FE60}" srcOrd="0" destOrd="0" presId="urn:microsoft.com/office/officeart/2005/8/layout/orgChart1"/>
    <dgm:cxn modelId="{DFF13C93-B8F8-4C22-9B2D-7FD39729B551}" type="presParOf" srcId="{A35ADBEA-F845-4B2B-A2A9-2CC04915FE60}" destId="{092BB469-FF3E-4EA3-8F17-F076B5FAF5CC}" srcOrd="0" destOrd="0" presId="urn:microsoft.com/office/officeart/2005/8/layout/orgChart1"/>
    <dgm:cxn modelId="{8EF9F80A-D361-4D3B-BDE0-5EC418E54974}" type="presParOf" srcId="{A35ADBEA-F845-4B2B-A2A9-2CC04915FE60}" destId="{AEF171A4-174E-4278-B320-B32BF1C6DA93}" srcOrd="1" destOrd="0" presId="urn:microsoft.com/office/officeart/2005/8/layout/orgChart1"/>
    <dgm:cxn modelId="{F9BB0D5B-CD1E-46DC-B186-6E09ED0AAA62}" type="presParOf" srcId="{409A1A30-9C88-4EE0-9B8F-4FB7706FF7F6}" destId="{374FBD32-295D-4C5D-93BB-BBFD681376C3}" srcOrd="1" destOrd="0" presId="urn:microsoft.com/office/officeart/2005/8/layout/orgChart1"/>
    <dgm:cxn modelId="{B89A2856-84A8-47D6-A5AD-1708059E4456}" type="presParOf" srcId="{409A1A30-9C88-4EE0-9B8F-4FB7706FF7F6}" destId="{22E9A81A-95AA-4116-AC6C-3909D7F80FBC}" srcOrd="2" destOrd="0" presId="urn:microsoft.com/office/officeart/2005/8/layout/orgChart1"/>
    <dgm:cxn modelId="{CAD8E341-372C-4D26-BED5-CCA74EEE0658}" type="presParOf" srcId="{E70E1B41-18D8-4A6A-B9DA-F0BA52C46A54}" destId="{E622BD36-2606-44E2-94AB-4B304A1D1B86}" srcOrd="6" destOrd="0" presId="urn:microsoft.com/office/officeart/2005/8/layout/orgChart1"/>
    <dgm:cxn modelId="{740517A2-E0F2-4D82-9351-EBD6C05A9047}" type="presParOf" srcId="{E70E1B41-18D8-4A6A-B9DA-F0BA52C46A54}" destId="{4CEFD0E8-26D0-4596-8B31-053D1BA23C9F}" srcOrd="7" destOrd="0" presId="urn:microsoft.com/office/officeart/2005/8/layout/orgChart1"/>
    <dgm:cxn modelId="{E2666DB8-1027-42F8-BB7D-B584E95DB5E4}" type="presParOf" srcId="{4CEFD0E8-26D0-4596-8B31-053D1BA23C9F}" destId="{ECC66169-E543-4727-A152-3969301E12F5}" srcOrd="0" destOrd="0" presId="urn:microsoft.com/office/officeart/2005/8/layout/orgChart1"/>
    <dgm:cxn modelId="{ADA2E05F-DF28-4537-B2D3-284FDAC31F8F}" type="presParOf" srcId="{ECC66169-E543-4727-A152-3969301E12F5}" destId="{B50D70CD-391F-4741-8575-2843CD5799A5}" srcOrd="0" destOrd="0" presId="urn:microsoft.com/office/officeart/2005/8/layout/orgChart1"/>
    <dgm:cxn modelId="{8BEF6DD5-51D5-43C8-85F5-DD33274AE302}" type="presParOf" srcId="{ECC66169-E543-4727-A152-3969301E12F5}" destId="{6842A476-CE3B-4261-9BE1-3E493086438D}" srcOrd="1" destOrd="0" presId="urn:microsoft.com/office/officeart/2005/8/layout/orgChart1"/>
    <dgm:cxn modelId="{5FC001C9-3D05-4259-9313-91F9AC628057}" type="presParOf" srcId="{4CEFD0E8-26D0-4596-8B31-053D1BA23C9F}" destId="{B665DEEA-BBB4-47A9-A28C-DB96EEBF2B99}" srcOrd="1" destOrd="0" presId="urn:microsoft.com/office/officeart/2005/8/layout/orgChart1"/>
    <dgm:cxn modelId="{12727E74-2E55-49DA-BF66-BB4C12F5E59A}" type="presParOf" srcId="{4CEFD0E8-26D0-4596-8B31-053D1BA23C9F}" destId="{D07287E3-857A-4393-808D-C5ACB79A7163}" srcOrd="2" destOrd="0" presId="urn:microsoft.com/office/officeart/2005/8/layout/orgChart1"/>
    <dgm:cxn modelId="{EF6BB11E-7AF9-4B65-B2EE-F073AE9A7AE6}" type="presParOf" srcId="{8FBE46C6-C949-4E56-A6C1-6D3C621A73E3}" destId="{73B86C81-8049-42A9-8A3C-85066958304F}" srcOrd="2" destOrd="0" presId="urn:microsoft.com/office/officeart/2005/8/layout/orgChart1"/>
    <dgm:cxn modelId="{BF099EEB-33DF-4411-A015-459902CD34A9}" type="presParOf" srcId="{73B86C81-8049-42A9-8A3C-85066958304F}" destId="{42E5D4AB-9AAC-4407-B2AA-1643A92372C6}" srcOrd="0" destOrd="0" presId="urn:microsoft.com/office/officeart/2005/8/layout/orgChart1"/>
    <dgm:cxn modelId="{A6A482C4-7CA2-4120-BE3D-B46D130F1358}" type="presParOf" srcId="{73B86C81-8049-42A9-8A3C-85066958304F}" destId="{25109289-A5B4-4134-985A-9D0584F0388A}" srcOrd="1" destOrd="0" presId="urn:microsoft.com/office/officeart/2005/8/layout/orgChart1"/>
    <dgm:cxn modelId="{3E260A6A-4213-4C95-92F0-9958DF328E54}" type="presParOf" srcId="{25109289-A5B4-4134-985A-9D0584F0388A}" destId="{9D07F27C-4862-491F-954B-75E40D67CDC7}" srcOrd="0" destOrd="0" presId="urn:microsoft.com/office/officeart/2005/8/layout/orgChart1"/>
    <dgm:cxn modelId="{C9A53B9E-9F60-497D-98D5-E656E2D3F891}" type="presParOf" srcId="{9D07F27C-4862-491F-954B-75E40D67CDC7}" destId="{86E18FF8-D113-406B-97EC-0F64CF6522F2}" srcOrd="0" destOrd="0" presId="urn:microsoft.com/office/officeart/2005/8/layout/orgChart1"/>
    <dgm:cxn modelId="{2DCE78EC-A0A0-4C13-BB21-5A42DB935B31}" type="presParOf" srcId="{9D07F27C-4862-491F-954B-75E40D67CDC7}" destId="{825F64B2-65AD-4BA4-9E44-D3AA71F8C0D6}" srcOrd="1" destOrd="0" presId="urn:microsoft.com/office/officeart/2005/8/layout/orgChart1"/>
    <dgm:cxn modelId="{6C5D40E3-46BE-4A41-9B0E-675B485AC5DB}" type="presParOf" srcId="{25109289-A5B4-4134-985A-9D0584F0388A}" destId="{A3D7B54A-16E4-4701-8F2E-EF92EB5DE600}" srcOrd="1" destOrd="0" presId="urn:microsoft.com/office/officeart/2005/8/layout/orgChart1"/>
    <dgm:cxn modelId="{20E61A79-28B8-453C-B323-B34055C59880}" type="presParOf" srcId="{25109289-A5B4-4134-985A-9D0584F0388A}" destId="{20807186-29E9-45E7-BD11-A68DF2122B96}" srcOrd="2" destOrd="0" presId="urn:microsoft.com/office/officeart/2005/8/layout/orgChart1"/>
    <dgm:cxn modelId="{AFA13776-286A-43F1-965B-F267C91F08F2}" type="presParOf" srcId="{B3C8E6F7-BEAA-4C10-B9A3-4BD6CD4AFDF0}" destId="{2C4BC2B5-673C-4E05-AC49-F1D07DAE347B}" srcOrd="2" destOrd="0" presId="urn:microsoft.com/office/officeart/2005/8/layout/orgChart1"/>
    <dgm:cxn modelId="{4A014BF3-4598-40FE-91CD-03AB1D9B68ED}" type="presParOf" srcId="{2C4BC2B5-673C-4E05-AC49-F1D07DAE347B}" destId="{6EC149BB-F2EC-4486-96DF-988511D88B63}" srcOrd="0" destOrd="0" presId="urn:microsoft.com/office/officeart/2005/8/layout/orgChart1"/>
    <dgm:cxn modelId="{41C332E8-A6D5-4C55-A126-4E8BF544D9BE}" type="presParOf" srcId="{2C4BC2B5-673C-4E05-AC49-F1D07DAE347B}" destId="{C51FF863-1C92-4707-B1AF-613633A9DE06}" srcOrd="1" destOrd="0" presId="urn:microsoft.com/office/officeart/2005/8/layout/orgChart1"/>
    <dgm:cxn modelId="{C37CC20E-DBEF-4141-8153-674B569F10E6}" type="presParOf" srcId="{C51FF863-1C92-4707-B1AF-613633A9DE06}" destId="{046A570E-C673-4647-BBA7-CD0742C8F3F2}" srcOrd="0" destOrd="0" presId="urn:microsoft.com/office/officeart/2005/8/layout/orgChart1"/>
    <dgm:cxn modelId="{D111EA64-E957-4F8F-B9C4-4B4B9DEE2F04}" type="presParOf" srcId="{046A570E-C673-4647-BBA7-CD0742C8F3F2}" destId="{6FAD48CE-1BAA-4F28-BC77-ADD48D5EA507}" srcOrd="0" destOrd="0" presId="urn:microsoft.com/office/officeart/2005/8/layout/orgChart1"/>
    <dgm:cxn modelId="{7F17B17F-61D8-4FDD-8C6C-BE2AB7FE9172}" type="presParOf" srcId="{046A570E-C673-4647-BBA7-CD0742C8F3F2}" destId="{189A4346-9BF2-4D9A-B562-E006AFF3A818}" srcOrd="1" destOrd="0" presId="urn:microsoft.com/office/officeart/2005/8/layout/orgChart1"/>
    <dgm:cxn modelId="{3972C6EA-6761-4E2A-B1DC-AFA8C354B346}" type="presParOf" srcId="{C51FF863-1C92-4707-B1AF-613633A9DE06}" destId="{C0A15B8D-82E5-4737-8EF4-16EE49544A9A}" srcOrd="1" destOrd="0" presId="urn:microsoft.com/office/officeart/2005/8/layout/orgChart1"/>
    <dgm:cxn modelId="{8877E31C-57B0-4E93-8673-7A3B684B051D}" type="presParOf" srcId="{C51FF863-1C92-4707-B1AF-613633A9DE06}" destId="{6EDFCAF0-C034-4A28-A90C-8FF7A5E24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7719C-3D42-45FE-98E0-E2906FFFA0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B38B2-FF62-4998-B2C4-172ABFA2212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Energy Conversions &amp; Conservation</a:t>
          </a:r>
          <a:endParaRPr lang="en-US" dirty="0"/>
        </a:p>
      </dgm:t>
    </dgm:pt>
    <dgm:pt modelId="{C71F51AF-6880-448F-984C-201E93D395C9}" type="parTrans" cxnId="{5C7CDB01-EBE7-4AA8-81CF-C65FC7D1F615}">
      <dgm:prSet/>
      <dgm:spPr/>
      <dgm:t>
        <a:bodyPr/>
        <a:lstStyle/>
        <a:p>
          <a:endParaRPr lang="en-US"/>
        </a:p>
      </dgm:t>
    </dgm:pt>
    <dgm:pt modelId="{0A1A2799-2456-4523-AE85-F24289F14C4F}" type="sibTrans" cxnId="{5C7CDB01-EBE7-4AA8-81CF-C65FC7D1F615}">
      <dgm:prSet/>
      <dgm:spPr/>
      <dgm:t>
        <a:bodyPr/>
        <a:lstStyle/>
        <a:p>
          <a:endParaRPr lang="en-US"/>
        </a:p>
      </dgm:t>
    </dgm:pt>
    <dgm:pt modelId="{2EE9F2B6-5797-4BD8-A272-A639E4D706E9}" type="asst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Understood through</a:t>
          </a:r>
          <a:endParaRPr lang="en-US" dirty="0"/>
        </a:p>
      </dgm:t>
    </dgm:pt>
    <dgm:pt modelId="{C844CBA3-9468-4312-AA97-4C227D75B302}" type="parTrans" cxnId="{8EF141A7-F236-4C99-A6AE-B7F298971EFE}">
      <dgm:prSet/>
      <dgm:spPr/>
      <dgm:t>
        <a:bodyPr/>
        <a:lstStyle/>
        <a:p>
          <a:endParaRPr lang="en-US"/>
        </a:p>
      </dgm:t>
    </dgm:pt>
    <dgm:pt modelId="{FD986A6E-57C6-4608-967B-609ABD6D8984}" type="sibTrans" cxnId="{8EF141A7-F236-4C99-A6AE-B7F298971EFE}">
      <dgm:prSet/>
      <dgm:spPr/>
      <dgm:t>
        <a:bodyPr/>
        <a:lstStyle/>
        <a:p>
          <a:endParaRPr lang="en-US"/>
        </a:p>
      </dgm:t>
    </dgm:pt>
    <dgm:pt modelId="{821A00B2-8033-49D5-B590-9B160A6F537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dirty="0" smtClean="0"/>
            <a:t> </a:t>
          </a:r>
          <a:r>
            <a:rPr lang="en-US" sz="2000" dirty="0" smtClean="0"/>
            <a:t>1. Energy is released from matter</a:t>
          </a:r>
        </a:p>
        <a:p>
          <a:pPr algn="l"/>
          <a:r>
            <a:rPr lang="en-US" sz="2000" dirty="0" smtClean="0"/>
            <a:t> 2. Mass and energy are equivalent</a:t>
          </a:r>
          <a:endParaRPr lang="en-US" sz="2000" baseline="30000" dirty="0" smtClean="0"/>
        </a:p>
        <a:p>
          <a:pPr algn="l"/>
          <a:r>
            <a:rPr lang="en-US" sz="2000" dirty="0" smtClean="0"/>
            <a:t> 3. Law of conservation modified m and E conserved</a:t>
          </a:r>
        </a:p>
        <a:p>
          <a:pPr algn="l"/>
          <a:endParaRPr lang="en-US" sz="1400" dirty="0"/>
        </a:p>
      </dgm:t>
    </dgm:pt>
    <dgm:pt modelId="{B6036521-DEF3-480A-A416-D7BAA9138BF8}" type="parTrans" cxnId="{F7F95A1E-E1CF-4C5C-A0FC-F5D2663BCCD8}">
      <dgm:prSet/>
      <dgm:spPr/>
      <dgm:t>
        <a:bodyPr/>
        <a:lstStyle/>
        <a:p>
          <a:endParaRPr lang="en-US"/>
        </a:p>
      </dgm:t>
    </dgm:pt>
    <dgm:pt modelId="{E9EBEAC3-EDA2-4E53-9406-18684038D13E}" type="sibTrans" cxnId="{F7F95A1E-E1CF-4C5C-A0FC-F5D2663BCCD8}">
      <dgm:prSet/>
      <dgm:spPr/>
      <dgm:t>
        <a:bodyPr/>
        <a:lstStyle/>
        <a:p>
          <a:endParaRPr lang="en-US"/>
        </a:p>
      </dgm:t>
    </dgm:pt>
    <dgm:pt modelId="{2DD580C7-9724-47EF-B8A5-91B9F99B27F4}" type="pres">
      <dgm:prSet presAssocID="{DD77719C-3D42-45FE-98E0-E2906FFFA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ED1C0D-165B-47F0-B082-BED490163A81}" type="pres">
      <dgm:prSet presAssocID="{029B38B2-FF62-4998-B2C4-172ABFA22122}" presName="hierRoot1" presStyleCnt="0">
        <dgm:presLayoutVars>
          <dgm:hierBranch val="init"/>
        </dgm:presLayoutVars>
      </dgm:prSet>
      <dgm:spPr/>
    </dgm:pt>
    <dgm:pt modelId="{35C25113-DF8F-466C-806A-0B39221E654C}" type="pres">
      <dgm:prSet presAssocID="{029B38B2-FF62-4998-B2C4-172ABFA22122}" presName="rootComposite1" presStyleCnt="0"/>
      <dgm:spPr/>
    </dgm:pt>
    <dgm:pt modelId="{98B9E790-B1A4-41A1-877F-77A2670D8436}" type="pres">
      <dgm:prSet presAssocID="{029B38B2-FF62-4998-B2C4-172ABFA221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9F9D06-A021-4F18-9EAB-F99AB049CE8B}" type="pres">
      <dgm:prSet presAssocID="{029B38B2-FF62-4998-B2C4-172ABFA221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6DCFA9-E49B-4A99-AE17-7A42570AC74D}" type="pres">
      <dgm:prSet presAssocID="{029B38B2-FF62-4998-B2C4-172ABFA22122}" presName="hierChild2" presStyleCnt="0"/>
      <dgm:spPr/>
    </dgm:pt>
    <dgm:pt modelId="{25E5FFFB-841B-4D11-9EF5-1C375C680587}" type="pres">
      <dgm:prSet presAssocID="{B6036521-DEF3-480A-A416-D7BAA9138BF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62E341E-0211-473F-832E-3436CA5932AA}" type="pres">
      <dgm:prSet presAssocID="{821A00B2-8033-49D5-B590-9B160A6F537E}" presName="hierRoot2" presStyleCnt="0">
        <dgm:presLayoutVars>
          <dgm:hierBranch val="init"/>
        </dgm:presLayoutVars>
      </dgm:prSet>
      <dgm:spPr/>
    </dgm:pt>
    <dgm:pt modelId="{F470823D-4C05-4A5E-B6DC-A1209E561964}" type="pres">
      <dgm:prSet presAssocID="{821A00B2-8033-49D5-B590-9B160A6F537E}" presName="rootComposite" presStyleCnt="0"/>
      <dgm:spPr/>
    </dgm:pt>
    <dgm:pt modelId="{66AA8322-9EED-4FC9-AE8E-4A3EA5FAF1F0}" type="pres">
      <dgm:prSet presAssocID="{821A00B2-8033-49D5-B590-9B160A6F537E}" presName="rootText" presStyleLbl="node2" presStyleIdx="0" presStyleCnt="1" custScaleX="268348" custScaleY="131818" custLinFactNeighborX="-525" custLinFactNeighborY="-24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5F2B3-5502-432B-99DD-C71EE974B0E5}" type="pres">
      <dgm:prSet presAssocID="{821A00B2-8033-49D5-B590-9B160A6F537E}" presName="rootConnector" presStyleLbl="node2" presStyleIdx="0" presStyleCnt="1"/>
      <dgm:spPr/>
      <dgm:t>
        <a:bodyPr/>
        <a:lstStyle/>
        <a:p>
          <a:endParaRPr lang="en-US"/>
        </a:p>
      </dgm:t>
    </dgm:pt>
    <dgm:pt modelId="{79B5D8C5-7C85-4D24-8A37-B3F7A176DCD8}" type="pres">
      <dgm:prSet presAssocID="{821A00B2-8033-49D5-B590-9B160A6F537E}" presName="hierChild4" presStyleCnt="0"/>
      <dgm:spPr/>
    </dgm:pt>
    <dgm:pt modelId="{9F547B66-F35D-440A-BD72-961AA12B97FD}" type="pres">
      <dgm:prSet presAssocID="{821A00B2-8033-49D5-B590-9B160A6F537E}" presName="hierChild5" presStyleCnt="0"/>
      <dgm:spPr/>
    </dgm:pt>
    <dgm:pt modelId="{EBDF34BA-7FF4-4C3C-81AC-5EAA7F3DD6B0}" type="pres">
      <dgm:prSet presAssocID="{029B38B2-FF62-4998-B2C4-172ABFA22122}" presName="hierChild3" presStyleCnt="0"/>
      <dgm:spPr/>
    </dgm:pt>
    <dgm:pt modelId="{C797B636-847F-462F-A0F1-0AC0B1B32998}" type="pres">
      <dgm:prSet presAssocID="{C844CBA3-9468-4312-AA97-4C227D75B30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12F7C678-7763-466C-BCE5-C1C11827C142}" type="pres">
      <dgm:prSet presAssocID="{2EE9F2B6-5797-4BD8-A272-A639E4D706E9}" presName="hierRoot3" presStyleCnt="0">
        <dgm:presLayoutVars>
          <dgm:hierBranch val="init"/>
        </dgm:presLayoutVars>
      </dgm:prSet>
      <dgm:spPr/>
    </dgm:pt>
    <dgm:pt modelId="{00216890-007D-4804-9770-B4D8839037EF}" type="pres">
      <dgm:prSet presAssocID="{2EE9F2B6-5797-4BD8-A272-A639E4D706E9}" presName="rootComposite3" presStyleCnt="0"/>
      <dgm:spPr/>
    </dgm:pt>
    <dgm:pt modelId="{00ADFA36-4CE0-43E8-92AE-249FD2305874}" type="pres">
      <dgm:prSet presAssocID="{2EE9F2B6-5797-4BD8-A272-A639E4D706E9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CEABF85-250F-44EC-84C3-18C27F280E67}" type="pres">
      <dgm:prSet presAssocID="{2EE9F2B6-5797-4BD8-A272-A639E4D706E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ED9C5CE-C7DE-4509-ADBA-82021111F69E}" type="pres">
      <dgm:prSet presAssocID="{2EE9F2B6-5797-4BD8-A272-A639E4D706E9}" presName="hierChild6" presStyleCnt="0"/>
      <dgm:spPr/>
    </dgm:pt>
    <dgm:pt modelId="{E14EA14A-5BAE-4606-95FE-F99FD938DCD4}" type="pres">
      <dgm:prSet presAssocID="{2EE9F2B6-5797-4BD8-A272-A639E4D706E9}" presName="hierChild7" presStyleCnt="0"/>
      <dgm:spPr/>
    </dgm:pt>
  </dgm:ptLst>
  <dgm:cxnLst>
    <dgm:cxn modelId="{FF95E536-73B3-41D2-A4B8-B36AB58ED101}" type="presOf" srcId="{821A00B2-8033-49D5-B590-9B160A6F537E}" destId="{74B5F2B3-5502-432B-99DD-C71EE974B0E5}" srcOrd="1" destOrd="0" presId="urn:microsoft.com/office/officeart/2005/8/layout/orgChart1"/>
    <dgm:cxn modelId="{494AA91D-ADB6-4041-9D58-8AF607CC98DC}" type="presOf" srcId="{029B38B2-FF62-4998-B2C4-172ABFA22122}" destId="{98B9E790-B1A4-41A1-877F-77A2670D8436}" srcOrd="0" destOrd="0" presId="urn:microsoft.com/office/officeart/2005/8/layout/orgChart1"/>
    <dgm:cxn modelId="{5C7CDB01-EBE7-4AA8-81CF-C65FC7D1F615}" srcId="{DD77719C-3D42-45FE-98E0-E2906FFFA026}" destId="{029B38B2-FF62-4998-B2C4-172ABFA22122}" srcOrd="0" destOrd="0" parTransId="{C71F51AF-6880-448F-984C-201E93D395C9}" sibTransId="{0A1A2799-2456-4523-AE85-F24289F14C4F}"/>
    <dgm:cxn modelId="{80698976-B170-4A90-9AD5-C9C522F35345}" type="presOf" srcId="{C844CBA3-9468-4312-AA97-4C227D75B302}" destId="{C797B636-847F-462F-A0F1-0AC0B1B32998}" srcOrd="0" destOrd="0" presId="urn:microsoft.com/office/officeart/2005/8/layout/orgChart1"/>
    <dgm:cxn modelId="{8F4638DD-034F-4612-AC34-CEDA23008D61}" type="presOf" srcId="{2EE9F2B6-5797-4BD8-A272-A639E4D706E9}" destId="{00ADFA36-4CE0-43E8-92AE-249FD2305874}" srcOrd="0" destOrd="0" presId="urn:microsoft.com/office/officeart/2005/8/layout/orgChart1"/>
    <dgm:cxn modelId="{C8C5B379-6D2B-43A1-AB95-6CAA4E76CC2D}" type="presOf" srcId="{B6036521-DEF3-480A-A416-D7BAA9138BF8}" destId="{25E5FFFB-841B-4D11-9EF5-1C375C680587}" srcOrd="0" destOrd="0" presId="urn:microsoft.com/office/officeart/2005/8/layout/orgChart1"/>
    <dgm:cxn modelId="{147923A0-5DD6-4B16-A769-16DA4309BC82}" type="presOf" srcId="{DD77719C-3D42-45FE-98E0-E2906FFFA026}" destId="{2DD580C7-9724-47EF-B8A5-91B9F99B27F4}" srcOrd="0" destOrd="0" presId="urn:microsoft.com/office/officeart/2005/8/layout/orgChart1"/>
    <dgm:cxn modelId="{2FC4FC7D-54FD-4451-B94E-277BC746924F}" type="presOf" srcId="{821A00B2-8033-49D5-B590-9B160A6F537E}" destId="{66AA8322-9EED-4FC9-AE8E-4A3EA5FAF1F0}" srcOrd="0" destOrd="0" presId="urn:microsoft.com/office/officeart/2005/8/layout/orgChart1"/>
    <dgm:cxn modelId="{28AC1FEF-572A-4051-BCB8-12F8B7D82C0A}" type="presOf" srcId="{029B38B2-FF62-4998-B2C4-172ABFA22122}" destId="{5D9F9D06-A021-4F18-9EAB-F99AB049CE8B}" srcOrd="1" destOrd="0" presId="urn:microsoft.com/office/officeart/2005/8/layout/orgChart1"/>
    <dgm:cxn modelId="{F7F95A1E-E1CF-4C5C-A0FC-F5D2663BCCD8}" srcId="{029B38B2-FF62-4998-B2C4-172ABFA22122}" destId="{821A00B2-8033-49D5-B590-9B160A6F537E}" srcOrd="0" destOrd="0" parTransId="{B6036521-DEF3-480A-A416-D7BAA9138BF8}" sibTransId="{E9EBEAC3-EDA2-4E53-9406-18684038D13E}"/>
    <dgm:cxn modelId="{8EF141A7-F236-4C99-A6AE-B7F298971EFE}" srcId="{029B38B2-FF62-4998-B2C4-172ABFA22122}" destId="{2EE9F2B6-5797-4BD8-A272-A639E4D706E9}" srcOrd="1" destOrd="0" parTransId="{C844CBA3-9468-4312-AA97-4C227D75B302}" sibTransId="{FD986A6E-57C6-4608-967B-609ABD6D8984}"/>
    <dgm:cxn modelId="{DA4552A5-C18F-45E2-84F3-677A14040389}" type="presOf" srcId="{2EE9F2B6-5797-4BD8-A272-A639E4D706E9}" destId="{4CEABF85-250F-44EC-84C3-18C27F280E67}" srcOrd="1" destOrd="0" presId="urn:microsoft.com/office/officeart/2005/8/layout/orgChart1"/>
    <dgm:cxn modelId="{307545E2-2D29-4FB7-A123-7D93F42A9DC8}" type="presParOf" srcId="{2DD580C7-9724-47EF-B8A5-91B9F99B27F4}" destId="{ADED1C0D-165B-47F0-B082-BED490163A81}" srcOrd="0" destOrd="0" presId="urn:microsoft.com/office/officeart/2005/8/layout/orgChart1"/>
    <dgm:cxn modelId="{61BB0CB5-499A-4BB2-AC23-9854F56DD3BE}" type="presParOf" srcId="{ADED1C0D-165B-47F0-B082-BED490163A81}" destId="{35C25113-DF8F-466C-806A-0B39221E654C}" srcOrd="0" destOrd="0" presId="urn:microsoft.com/office/officeart/2005/8/layout/orgChart1"/>
    <dgm:cxn modelId="{9380CD4F-3635-473E-965C-F88AF7D56832}" type="presParOf" srcId="{35C25113-DF8F-466C-806A-0B39221E654C}" destId="{98B9E790-B1A4-41A1-877F-77A2670D8436}" srcOrd="0" destOrd="0" presId="urn:microsoft.com/office/officeart/2005/8/layout/orgChart1"/>
    <dgm:cxn modelId="{9BAE7039-711D-4105-AF81-21233C3C0A94}" type="presParOf" srcId="{35C25113-DF8F-466C-806A-0B39221E654C}" destId="{5D9F9D06-A021-4F18-9EAB-F99AB049CE8B}" srcOrd="1" destOrd="0" presId="urn:microsoft.com/office/officeart/2005/8/layout/orgChart1"/>
    <dgm:cxn modelId="{40FA24E2-B906-41D1-B6AA-06661A0A6577}" type="presParOf" srcId="{ADED1C0D-165B-47F0-B082-BED490163A81}" destId="{316DCFA9-E49B-4A99-AE17-7A42570AC74D}" srcOrd="1" destOrd="0" presId="urn:microsoft.com/office/officeart/2005/8/layout/orgChart1"/>
    <dgm:cxn modelId="{BDDCF841-A092-44A7-BBDE-D72480EDCAA8}" type="presParOf" srcId="{316DCFA9-E49B-4A99-AE17-7A42570AC74D}" destId="{25E5FFFB-841B-4D11-9EF5-1C375C680587}" srcOrd="0" destOrd="0" presId="urn:microsoft.com/office/officeart/2005/8/layout/orgChart1"/>
    <dgm:cxn modelId="{58376A45-8219-4B4B-ACB1-84A3BC19A43C}" type="presParOf" srcId="{316DCFA9-E49B-4A99-AE17-7A42570AC74D}" destId="{A62E341E-0211-473F-832E-3436CA5932AA}" srcOrd="1" destOrd="0" presId="urn:microsoft.com/office/officeart/2005/8/layout/orgChart1"/>
    <dgm:cxn modelId="{7E6A73A7-FF01-4FA7-8EED-FCF504E08766}" type="presParOf" srcId="{A62E341E-0211-473F-832E-3436CA5932AA}" destId="{F470823D-4C05-4A5E-B6DC-A1209E561964}" srcOrd="0" destOrd="0" presId="urn:microsoft.com/office/officeart/2005/8/layout/orgChart1"/>
    <dgm:cxn modelId="{47C25D06-2B87-4A62-B249-244FD2262ACB}" type="presParOf" srcId="{F470823D-4C05-4A5E-B6DC-A1209E561964}" destId="{66AA8322-9EED-4FC9-AE8E-4A3EA5FAF1F0}" srcOrd="0" destOrd="0" presId="urn:microsoft.com/office/officeart/2005/8/layout/orgChart1"/>
    <dgm:cxn modelId="{208D9D7A-D5DC-4185-B0C9-5469EDD745D0}" type="presParOf" srcId="{F470823D-4C05-4A5E-B6DC-A1209E561964}" destId="{74B5F2B3-5502-432B-99DD-C71EE974B0E5}" srcOrd="1" destOrd="0" presId="urn:microsoft.com/office/officeart/2005/8/layout/orgChart1"/>
    <dgm:cxn modelId="{DE47A398-8A65-4B10-8B9E-EFBF60E49C94}" type="presParOf" srcId="{A62E341E-0211-473F-832E-3436CA5932AA}" destId="{79B5D8C5-7C85-4D24-8A37-B3F7A176DCD8}" srcOrd="1" destOrd="0" presId="urn:microsoft.com/office/officeart/2005/8/layout/orgChart1"/>
    <dgm:cxn modelId="{4C8DA08D-603F-49B9-BFFD-450AAA62315E}" type="presParOf" srcId="{A62E341E-0211-473F-832E-3436CA5932AA}" destId="{9F547B66-F35D-440A-BD72-961AA12B97FD}" srcOrd="2" destOrd="0" presId="urn:microsoft.com/office/officeart/2005/8/layout/orgChart1"/>
    <dgm:cxn modelId="{4B351E78-C451-46DC-AB47-EE793DF7E8E6}" type="presParOf" srcId="{ADED1C0D-165B-47F0-B082-BED490163A81}" destId="{EBDF34BA-7FF4-4C3C-81AC-5EAA7F3DD6B0}" srcOrd="2" destOrd="0" presId="urn:microsoft.com/office/officeart/2005/8/layout/orgChart1"/>
    <dgm:cxn modelId="{E38EB437-9358-4EDC-B5B7-4B36B0EDCDF4}" type="presParOf" srcId="{EBDF34BA-7FF4-4C3C-81AC-5EAA7F3DD6B0}" destId="{C797B636-847F-462F-A0F1-0AC0B1B32998}" srcOrd="0" destOrd="0" presId="urn:microsoft.com/office/officeart/2005/8/layout/orgChart1"/>
    <dgm:cxn modelId="{A1B472AA-A23C-48D1-B503-3823E8C75828}" type="presParOf" srcId="{EBDF34BA-7FF4-4C3C-81AC-5EAA7F3DD6B0}" destId="{12F7C678-7763-466C-BCE5-C1C11827C142}" srcOrd="1" destOrd="0" presId="urn:microsoft.com/office/officeart/2005/8/layout/orgChart1"/>
    <dgm:cxn modelId="{2B303043-322B-47C6-B939-2150D8ED1664}" type="presParOf" srcId="{12F7C678-7763-466C-BCE5-C1C11827C142}" destId="{00216890-007D-4804-9770-B4D8839037EF}" srcOrd="0" destOrd="0" presId="urn:microsoft.com/office/officeart/2005/8/layout/orgChart1"/>
    <dgm:cxn modelId="{90F33BD7-4B45-4470-A589-9593301ACAF0}" type="presParOf" srcId="{00216890-007D-4804-9770-B4D8839037EF}" destId="{00ADFA36-4CE0-43E8-92AE-249FD2305874}" srcOrd="0" destOrd="0" presId="urn:microsoft.com/office/officeart/2005/8/layout/orgChart1"/>
    <dgm:cxn modelId="{14C7B502-D24E-4085-875F-AAE0772F8536}" type="presParOf" srcId="{00216890-007D-4804-9770-B4D8839037EF}" destId="{4CEABF85-250F-44EC-84C3-18C27F280E67}" srcOrd="1" destOrd="0" presId="urn:microsoft.com/office/officeart/2005/8/layout/orgChart1"/>
    <dgm:cxn modelId="{4659643C-E23F-47DD-9859-ED1BE932211D}" type="presParOf" srcId="{12F7C678-7763-466C-BCE5-C1C11827C142}" destId="{1ED9C5CE-C7DE-4509-ADBA-82021111F69E}" srcOrd="1" destOrd="0" presId="urn:microsoft.com/office/officeart/2005/8/layout/orgChart1"/>
    <dgm:cxn modelId="{69F4A4C7-1800-4558-847D-5E2BF0549A75}" type="presParOf" srcId="{12F7C678-7763-466C-BCE5-C1C11827C142}" destId="{E14EA14A-5BAE-4606-95FE-F99FD938DC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149BB-F2EC-4486-96DF-988511D88B63}">
      <dsp:nvSpPr>
        <dsp:cNvPr id="0" name=""/>
        <dsp:cNvSpPr/>
      </dsp:nvSpPr>
      <dsp:spPr>
        <a:xfrm>
          <a:off x="4353039" y="538438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5D4AB-9AAC-4407-B2AA-1643A92372C6}">
      <dsp:nvSpPr>
        <dsp:cNvPr id="0" name=""/>
        <dsp:cNvSpPr/>
      </dsp:nvSpPr>
      <dsp:spPr>
        <a:xfrm>
          <a:off x="4353039" y="2060311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2BD36-2606-44E2-94AB-4B304A1D1B86}">
      <dsp:nvSpPr>
        <dsp:cNvPr id="0" name=""/>
        <dsp:cNvSpPr/>
      </dsp:nvSpPr>
      <dsp:spPr>
        <a:xfrm>
          <a:off x="4465572" y="2060311"/>
          <a:ext cx="1945210" cy="986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69"/>
              </a:lnTo>
              <a:lnTo>
                <a:pt x="1945210" y="873469"/>
              </a:lnTo>
              <a:lnTo>
                <a:pt x="194521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F6A05-82BB-4378-8756-B70835320DDB}">
      <dsp:nvSpPr>
        <dsp:cNvPr id="0" name=""/>
        <dsp:cNvSpPr/>
      </dsp:nvSpPr>
      <dsp:spPr>
        <a:xfrm>
          <a:off x="4465572" y="2060311"/>
          <a:ext cx="680630" cy="9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472"/>
              </a:lnTo>
              <a:lnTo>
                <a:pt x="680630" y="885472"/>
              </a:lnTo>
              <a:lnTo>
                <a:pt x="680630" y="998005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12D31-D5FC-47E5-8906-20FC58E83E91}">
      <dsp:nvSpPr>
        <dsp:cNvPr id="0" name=""/>
        <dsp:cNvSpPr/>
      </dsp:nvSpPr>
      <dsp:spPr>
        <a:xfrm>
          <a:off x="3817169" y="2060311"/>
          <a:ext cx="648403" cy="986002"/>
        </a:xfrm>
        <a:custGeom>
          <a:avLst/>
          <a:gdLst/>
          <a:ahLst/>
          <a:cxnLst/>
          <a:rect l="0" t="0" r="0" b="0"/>
          <a:pathLst>
            <a:path>
              <a:moveTo>
                <a:pt x="648403" y="0"/>
              </a:moveTo>
              <a:lnTo>
                <a:pt x="648403" y="873469"/>
              </a:lnTo>
              <a:lnTo>
                <a:pt x="0" y="873469"/>
              </a:lnTo>
              <a:lnTo>
                <a:pt x="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DA1C-148C-4620-8AEA-C4A528C6854F}">
      <dsp:nvSpPr>
        <dsp:cNvPr id="0" name=""/>
        <dsp:cNvSpPr/>
      </dsp:nvSpPr>
      <dsp:spPr>
        <a:xfrm>
          <a:off x="2407829" y="3582184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09C3C-8D35-4504-AD74-DC7384F56868}">
      <dsp:nvSpPr>
        <dsp:cNvPr id="0" name=""/>
        <dsp:cNvSpPr/>
      </dsp:nvSpPr>
      <dsp:spPr>
        <a:xfrm>
          <a:off x="2520361" y="3582184"/>
          <a:ext cx="160761" cy="1253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937"/>
              </a:lnTo>
              <a:lnTo>
                <a:pt x="160761" y="1253937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0378D-13F6-4CE4-9260-E7683A6B035F}">
      <dsp:nvSpPr>
        <dsp:cNvPr id="0" name=""/>
        <dsp:cNvSpPr/>
      </dsp:nvSpPr>
      <dsp:spPr>
        <a:xfrm>
          <a:off x="2520361" y="2060311"/>
          <a:ext cx="1945210" cy="986002"/>
        </a:xfrm>
        <a:custGeom>
          <a:avLst/>
          <a:gdLst/>
          <a:ahLst/>
          <a:cxnLst/>
          <a:rect l="0" t="0" r="0" b="0"/>
          <a:pathLst>
            <a:path>
              <a:moveTo>
                <a:pt x="1945210" y="0"/>
              </a:moveTo>
              <a:lnTo>
                <a:pt x="1945210" y="873469"/>
              </a:lnTo>
              <a:lnTo>
                <a:pt x="0" y="873469"/>
              </a:lnTo>
              <a:lnTo>
                <a:pt x="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1EE44-04B9-412A-A175-8C98AD385C41}">
      <dsp:nvSpPr>
        <dsp:cNvPr id="0" name=""/>
        <dsp:cNvSpPr/>
      </dsp:nvSpPr>
      <dsp:spPr>
        <a:xfrm>
          <a:off x="4419852" y="538438"/>
          <a:ext cx="91440" cy="986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02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4DD2E-EEE0-4E88-B629-040E9E839922}">
      <dsp:nvSpPr>
        <dsp:cNvPr id="0" name=""/>
        <dsp:cNvSpPr/>
      </dsp:nvSpPr>
      <dsp:spPr>
        <a:xfrm>
          <a:off x="3929702" y="2568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Energy</a:t>
          </a:r>
          <a:endParaRPr lang="en-US" sz="1800" kern="1200" dirty="0"/>
        </a:p>
      </dsp:txBody>
      <dsp:txXfrm>
        <a:off x="3929702" y="2568"/>
        <a:ext cx="1071741" cy="535870"/>
      </dsp:txXfrm>
    </dsp:sp>
    <dsp:sp modelId="{D3EB8133-CDFA-413D-98FF-468A886A4C58}">
      <dsp:nvSpPr>
        <dsp:cNvPr id="0" name=""/>
        <dsp:cNvSpPr/>
      </dsp:nvSpPr>
      <dsp:spPr>
        <a:xfrm>
          <a:off x="3929702" y="1524441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The continuously changing of energy from one form to another and is classified by location or motion.</a:t>
          </a:r>
          <a:endParaRPr lang="en-US" sz="700" kern="1200" dirty="0"/>
        </a:p>
      </dsp:txBody>
      <dsp:txXfrm>
        <a:off x="3929702" y="1524441"/>
        <a:ext cx="1071741" cy="535870"/>
      </dsp:txXfrm>
    </dsp:sp>
    <dsp:sp modelId="{1A152486-482D-46DF-9E37-BA663386CA5D}">
      <dsp:nvSpPr>
        <dsp:cNvPr id="0" name=""/>
        <dsp:cNvSpPr/>
      </dsp:nvSpPr>
      <dsp:spPr>
        <a:xfrm>
          <a:off x="1984491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I. Energy Conversion &amp; Conservation</a:t>
          </a:r>
        </a:p>
      </dsp:txBody>
      <dsp:txXfrm>
        <a:off x="1984491" y="3046314"/>
        <a:ext cx="1071741" cy="535870"/>
      </dsp:txXfrm>
    </dsp:sp>
    <dsp:sp modelId="{BD6C40E9-A71F-4062-8DD8-067C9BD3DA2C}">
      <dsp:nvSpPr>
        <dsp:cNvPr id="0" name=""/>
        <dsp:cNvSpPr/>
      </dsp:nvSpPr>
      <dsp:spPr>
        <a:xfrm>
          <a:off x="2681123" y="4568187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 = mc</a:t>
          </a:r>
          <a:r>
            <a:rPr lang="en-US" sz="1600" kern="1200" baseline="30000" dirty="0" smtClean="0"/>
            <a:t>2</a:t>
          </a:r>
          <a:endParaRPr lang="en-US" sz="1600" kern="1200" baseline="30000" dirty="0"/>
        </a:p>
      </dsp:txBody>
      <dsp:txXfrm>
        <a:off x="2681123" y="4568187"/>
        <a:ext cx="1071741" cy="535870"/>
      </dsp:txXfrm>
    </dsp:sp>
    <dsp:sp modelId="{023F8D06-1139-45CE-A7D0-8F0E84DD92CD}">
      <dsp:nvSpPr>
        <dsp:cNvPr id="0" name=""/>
        <dsp:cNvSpPr/>
      </dsp:nvSpPr>
      <dsp:spPr>
        <a:xfrm>
          <a:off x="1336087" y="3814399"/>
          <a:ext cx="1071741" cy="5215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Understood through</a:t>
          </a:r>
          <a:endParaRPr lang="en-US" sz="700" kern="1200" dirty="0"/>
        </a:p>
      </dsp:txBody>
      <dsp:txXfrm>
        <a:off x="1361548" y="3839860"/>
        <a:ext cx="1020819" cy="470651"/>
      </dsp:txXfrm>
    </dsp:sp>
    <dsp:sp modelId="{72EB24EB-BAEF-4C2B-B8D2-81AB9436D1F0}">
      <dsp:nvSpPr>
        <dsp:cNvPr id="0" name=""/>
        <dsp:cNvSpPr/>
      </dsp:nvSpPr>
      <dsp:spPr>
        <a:xfrm>
          <a:off x="3281298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2. Thermal Energy &amp;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Matter</a:t>
          </a:r>
        </a:p>
      </dsp:txBody>
      <dsp:txXfrm>
        <a:off x="3281298" y="3046314"/>
        <a:ext cx="1071741" cy="535870"/>
      </dsp:txXfrm>
    </dsp:sp>
    <dsp:sp modelId="{092BB469-FF3E-4EA3-8F17-F076B5FAF5CC}">
      <dsp:nvSpPr>
        <dsp:cNvPr id="0" name=""/>
        <dsp:cNvSpPr/>
      </dsp:nvSpPr>
      <dsp:spPr>
        <a:xfrm>
          <a:off x="4610332" y="3058317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Thermodynamics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2</a:t>
          </a:r>
          <a:r>
            <a:rPr lang="en-US" sz="900" kern="1200" baseline="30000" dirty="0" smtClean="0"/>
            <a:t>nd</a:t>
          </a:r>
          <a:r>
            <a:rPr lang="en-US" sz="900" kern="1200" dirty="0" smtClean="0"/>
            <a:t> law</a:t>
          </a:r>
          <a:endParaRPr lang="en-US" sz="900" kern="1200" dirty="0"/>
        </a:p>
      </dsp:txBody>
      <dsp:txXfrm>
        <a:off x="4610332" y="3058317"/>
        <a:ext cx="1071741" cy="535870"/>
      </dsp:txXfrm>
    </dsp:sp>
    <dsp:sp modelId="{B50D70CD-391F-4741-8575-2843CD5799A5}">
      <dsp:nvSpPr>
        <dsp:cNvPr id="0" name=""/>
        <dsp:cNvSpPr/>
      </dsp:nvSpPr>
      <dsp:spPr>
        <a:xfrm>
          <a:off x="5874912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Using Heat</a:t>
          </a:r>
          <a:endParaRPr lang="en-US" sz="1000" kern="1200" dirty="0"/>
        </a:p>
      </dsp:txBody>
      <dsp:txXfrm>
        <a:off x="5874912" y="3046314"/>
        <a:ext cx="1071741" cy="535870"/>
      </dsp:txXfrm>
    </dsp:sp>
    <dsp:sp modelId="{86E18FF8-D113-406B-97EC-0F64CF6522F2}">
      <dsp:nvSpPr>
        <dsp:cNvPr id="0" name=""/>
        <dsp:cNvSpPr/>
      </dsp:nvSpPr>
      <dsp:spPr>
        <a:xfrm>
          <a:off x="3281298" y="2285377"/>
          <a:ext cx="1071741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Described by</a:t>
          </a:r>
          <a:endParaRPr lang="en-US" sz="1100" kern="1200" dirty="0"/>
        </a:p>
      </dsp:txBody>
      <dsp:txXfrm>
        <a:off x="3438251" y="2363853"/>
        <a:ext cx="757835" cy="378918"/>
      </dsp:txXfrm>
    </dsp:sp>
    <dsp:sp modelId="{6FAD48CE-1BAA-4F28-BC77-ADD48D5EA507}">
      <dsp:nvSpPr>
        <dsp:cNvPr id="0" name=""/>
        <dsp:cNvSpPr/>
      </dsp:nvSpPr>
      <dsp:spPr>
        <a:xfrm>
          <a:off x="3281298" y="763504"/>
          <a:ext cx="1071741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 about</a:t>
          </a:r>
          <a:endParaRPr lang="en-US" sz="1200" kern="1200" dirty="0"/>
        </a:p>
      </dsp:txBody>
      <dsp:txXfrm>
        <a:off x="3438251" y="841980"/>
        <a:ext cx="757835" cy="378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7B636-847F-462F-A0F1-0AC0B1B32998}">
      <dsp:nvSpPr>
        <dsp:cNvPr id="0" name=""/>
        <dsp:cNvSpPr/>
      </dsp:nvSpPr>
      <dsp:spPr>
        <a:xfrm>
          <a:off x="3883660" y="1229059"/>
          <a:ext cx="257710" cy="1129019"/>
        </a:xfrm>
        <a:custGeom>
          <a:avLst/>
          <a:gdLst/>
          <a:ahLst/>
          <a:cxnLst/>
          <a:rect l="0" t="0" r="0" b="0"/>
          <a:pathLst>
            <a:path>
              <a:moveTo>
                <a:pt x="257710" y="0"/>
              </a:moveTo>
              <a:lnTo>
                <a:pt x="257710" y="1129019"/>
              </a:lnTo>
              <a:lnTo>
                <a:pt x="0" y="11290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5FFFB-841B-4D11-9EF5-1C375C680587}">
      <dsp:nvSpPr>
        <dsp:cNvPr id="0" name=""/>
        <dsp:cNvSpPr/>
      </dsp:nvSpPr>
      <dsp:spPr>
        <a:xfrm>
          <a:off x="4082765" y="1229059"/>
          <a:ext cx="91440" cy="1958455"/>
        </a:xfrm>
        <a:custGeom>
          <a:avLst/>
          <a:gdLst/>
          <a:ahLst/>
          <a:cxnLst/>
          <a:rect l="0" t="0" r="0" b="0"/>
          <a:pathLst>
            <a:path>
              <a:moveTo>
                <a:pt x="58605" y="0"/>
              </a:moveTo>
              <a:lnTo>
                <a:pt x="58605" y="1700744"/>
              </a:lnTo>
              <a:lnTo>
                <a:pt x="45720" y="1700744"/>
              </a:lnTo>
              <a:lnTo>
                <a:pt x="45720" y="19584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E790-B1A4-41A1-877F-77A2670D8436}">
      <dsp:nvSpPr>
        <dsp:cNvPr id="0" name=""/>
        <dsp:cNvSpPr/>
      </dsp:nvSpPr>
      <dsp:spPr>
        <a:xfrm>
          <a:off x="2914176" y="1864"/>
          <a:ext cx="2454389" cy="122719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Energy Conversions &amp; Conservation</a:t>
          </a:r>
          <a:endParaRPr lang="en-US" sz="2300" kern="1200" dirty="0"/>
        </a:p>
      </dsp:txBody>
      <dsp:txXfrm>
        <a:off x="2914176" y="1864"/>
        <a:ext cx="2454389" cy="1227194"/>
      </dsp:txXfrm>
    </dsp:sp>
    <dsp:sp modelId="{66AA8322-9EED-4FC9-AE8E-4A3EA5FAF1F0}">
      <dsp:nvSpPr>
        <dsp:cNvPr id="0" name=""/>
        <dsp:cNvSpPr/>
      </dsp:nvSpPr>
      <dsp:spPr>
        <a:xfrm>
          <a:off x="835333" y="3187514"/>
          <a:ext cx="6586304" cy="161766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000" kern="1200" dirty="0" smtClean="0"/>
            <a:t>1. Energy is released from matter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2. Mass and energy are equivalent</a:t>
          </a:r>
          <a:endParaRPr lang="en-US" sz="2000" kern="1200" baseline="300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3. Law of conservation modified m and E conserved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35333" y="3187514"/>
        <a:ext cx="6586304" cy="1617663"/>
      </dsp:txXfrm>
    </dsp:sp>
    <dsp:sp modelId="{00ADFA36-4CE0-43E8-92AE-249FD2305874}">
      <dsp:nvSpPr>
        <dsp:cNvPr id="0" name=""/>
        <dsp:cNvSpPr/>
      </dsp:nvSpPr>
      <dsp:spPr>
        <a:xfrm>
          <a:off x="1429270" y="1744481"/>
          <a:ext cx="2454389" cy="1227194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Understood through</a:t>
          </a:r>
          <a:endParaRPr lang="en-US" sz="2300" kern="1200" dirty="0"/>
        </a:p>
      </dsp:txBody>
      <dsp:txXfrm>
        <a:off x="1788707" y="1924199"/>
        <a:ext cx="1735515" cy="867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2965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8A275975-664F-4E1F-914B-54BBB4ADE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1838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62965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2D51395D-F7D0-4247-B9B7-FC6D04DD1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1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10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11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12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2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13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6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14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7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8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16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5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17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2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3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4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32488-93C4-44D2-8D2F-7950F8A1D606}" type="slidenum">
              <a:rPr lang="en-US"/>
              <a:pPr/>
              <a:t>5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A9DE7-C175-4558-82D4-0D1547D3AF4B}" type="slidenum">
              <a:rPr lang="en-US"/>
              <a:pPr/>
              <a:t>6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7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8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9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9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7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299-206E-4094-A04C-7F39B26525C0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8D12-75CF-49F5-8944-E7F5123EE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543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364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24558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338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4431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823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A8F-AFB1-4CA2-B145-0311726A7C05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CCDD-7B39-4B0A-8DDF-B86D859F5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98DC-3675-4025-94E8-A15A71EDC804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2D5-53FA-4166-9409-FAAED58AA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17F0-630A-4804-81D9-C1A52943377C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8365-3A81-4B00-9C1D-F7AB763E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BC58-948C-43CD-BDD9-13D27F2D277A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4C8E-68B1-4875-8F37-DDB75EC66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6E62-59D4-4422-B1E1-17866BE5062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1041-9E78-433E-B228-762BA675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E344-CEE0-4339-9F26-4933E769B4EB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10E-31E6-49AD-859F-A1B911745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1EB-A3CF-465E-9E45-DE796887264B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0E-9446-4286-A5D9-C70CF94C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D5A-10DD-4F3D-AE4E-B7221A1E529F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787C-342B-4D85-994E-17F6E5EAC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02CF-EE32-4E05-A749-3BBADFACAEB3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9A16-2CD2-451B-8065-E613DAB59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F932-3897-4B24-96F4-19DF4E082F3F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90D-BFEE-4BD8-8ABA-1EE2023DC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53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scudder@Christian.kyschools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8pJiV44hVM" TargetMode="Externa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142" y="190613"/>
            <a:ext cx="6845188" cy="1246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Snow Day</a:t>
            </a:r>
            <a:r>
              <a:rPr lang="en-US" sz="4000" dirty="0" smtClean="0"/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en-US" sz="1900" dirty="0"/>
              <a:t>Materials: pencils and </a:t>
            </a:r>
            <a:r>
              <a:rPr lang="en-US" sz="19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566738" y="1644531"/>
            <a:ext cx="8001000" cy="49168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/>
              <a:t>Purpose</a:t>
            </a:r>
            <a:r>
              <a:rPr lang="en-US" sz="3200" dirty="0"/>
              <a:t>: To </a:t>
            </a:r>
            <a:r>
              <a:rPr lang="en-US" sz="3200" dirty="0" smtClean="0"/>
              <a:t>allow students to continue learning from the home via technology.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Instructions</a:t>
            </a:r>
            <a:r>
              <a:rPr lang="en-US" sz="3200" dirty="0" smtClean="0"/>
              <a:t>: Email completed assignments and questions to </a:t>
            </a:r>
            <a:r>
              <a:rPr lang="en-US" sz="3200" dirty="0" smtClean="0">
                <a:hlinkClick r:id="rId3"/>
              </a:rPr>
              <a:t>steven.scudder@Christian.kyschools.us</a:t>
            </a:r>
            <a:r>
              <a:rPr lang="en-US" sz="3200" dirty="0" smtClean="0"/>
              <a:t> from 8-11 AM and 12-3 PM on snow days.</a:t>
            </a:r>
          </a:p>
          <a:p>
            <a:pPr marL="0" indent="0">
              <a:buNone/>
            </a:pPr>
            <a:r>
              <a:rPr lang="en-US" sz="3200" dirty="0" smtClean="0"/>
              <a:t>1. Read and interact with the slide presentation.</a:t>
            </a:r>
          </a:p>
          <a:p>
            <a:pPr marL="0" indent="0">
              <a:buNone/>
            </a:pPr>
            <a:r>
              <a:rPr lang="en-US" sz="3200" dirty="0"/>
              <a:t>2</a:t>
            </a:r>
            <a:r>
              <a:rPr lang="en-US" sz="3200" dirty="0" smtClean="0"/>
              <a:t>. Complete the bell ringer and exit question by providing the </a:t>
            </a:r>
            <a:r>
              <a:rPr lang="en-US" sz="3200" dirty="0" err="1" smtClean="0"/>
              <a:t>gradecam</a:t>
            </a:r>
            <a:r>
              <a:rPr lang="en-US" sz="3200" dirty="0" smtClean="0"/>
              <a:t> number/letter choice (1. A, 2. B) the same as in class.</a:t>
            </a:r>
          </a:p>
          <a:p>
            <a:pPr marL="0" indent="0">
              <a:buNone/>
            </a:pPr>
            <a:r>
              <a:rPr lang="en-US" sz="3200" dirty="0"/>
              <a:t>3</a:t>
            </a:r>
            <a:r>
              <a:rPr lang="en-US" sz="3200" dirty="0" smtClean="0"/>
              <a:t>. Answer the formative assessment questions. Example: Lab 1. The candle consumes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. Energy conversion 1. PE stands for potential energy. 2. KE stands for kinetic energy.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1</a:t>
            </a:fld>
            <a:endParaRPr lang="en-US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699" y="156764"/>
            <a:ext cx="907089" cy="1383883"/>
          </a:xfrm>
          <a:prstGeom prst="rect">
            <a:avLst/>
          </a:prstGeom>
          <a:noFill/>
        </p:spPr>
      </p:pic>
      <p:pic>
        <p:nvPicPr>
          <p:cNvPr id="3" name="Picture 2" descr="snow day - Scheiss Weekl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126"/>
            <a:ext cx="1395123" cy="13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6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Act: Visual Vocabulary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94053"/>
            <a:ext cx="7956884" cy="5167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Nonrenewable energy: a source of energy that exists in limited </a:t>
            </a:r>
            <a:r>
              <a:rPr lang="en-US" sz="2800" dirty="0" smtClean="0"/>
              <a:t>quantities </a:t>
            </a:r>
            <a:r>
              <a:rPr lang="en-US" sz="2800" dirty="0" smtClean="0"/>
              <a:t>and, once used, cannot be replaced except over the course of millions of years</a:t>
            </a:r>
          </a:p>
          <a:p>
            <a:pPr marL="0" indent="0">
              <a:buNone/>
            </a:pPr>
            <a:r>
              <a:rPr lang="en-US" sz="2800" dirty="0" smtClean="0"/>
              <a:t>Heat: the transfer of thermal energy from one object to another because of a difference in temperature</a:t>
            </a:r>
          </a:p>
          <a:p>
            <a:pPr marL="0" indent="0">
              <a:buNone/>
            </a:pPr>
            <a:r>
              <a:rPr lang="en-US" sz="2800" dirty="0" smtClean="0"/>
              <a:t>Radiation: the transfer of energy by waves moving through space</a:t>
            </a:r>
          </a:p>
          <a:p>
            <a:pPr marL="0" indent="0">
              <a:buNone/>
            </a:pPr>
            <a:r>
              <a:rPr lang="en-US" sz="2800" dirty="0" smtClean="0"/>
              <a:t>Central heating system: a heating system that heats many rooms form one central location</a:t>
            </a:r>
          </a:p>
          <a:p>
            <a:pPr marL="0" indent="0">
              <a:buNone/>
            </a:pPr>
            <a:r>
              <a:rPr lang="en-US" sz="2800" dirty="0" smtClean="0"/>
              <a:t>Heat pump: a device that uses work to transfer thermal energy from a colder area to a warmer 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02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</a:t>
            </a:r>
            <a:r>
              <a:rPr lang="en-US" sz="2700" dirty="0" smtClean="0"/>
              <a:t>Energy and Mass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327268" cy="50192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Einstein’s equation, E = mc</a:t>
            </a:r>
            <a:r>
              <a:rPr lang="en-US" sz="2400" baseline="30000" dirty="0"/>
              <a:t>2</a:t>
            </a:r>
            <a:r>
              <a:rPr lang="en-US" sz="2400" dirty="0"/>
              <a:t>, says that energy and mass are equivalent and can be converted into each other.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 </a:t>
            </a:r>
            <a:r>
              <a:rPr lang="en-US" sz="2400" dirty="0"/>
              <a:t>= energy (joules (J)), m = mass (kilograms (Kg)), c = constant/speed of light squared meters per second (m/s)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His </a:t>
            </a:r>
            <a:r>
              <a:rPr lang="en-US" sz="2400" dirty="0"/>
              <a:t>theory of special relativity showed that energy and mass are equivalent/interchangeable.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Example</a:t>
            </a:r>
            <a:r>
              <a:rPr lang="en-US" sz="2400" dirty="0"/>
              <a:t>: 1 gram of matter were entirely converted into energy. E = mc</a:t>
            </a:r>
            <a:r>
              <a:rPr lang="en-US" sz="2400" baseline="30000" dirty="0"/>
              <a:t>2 </a:t>
            </a:r>
            <a:r>
              <a:rPr lang="en-US" sz="2400" dirty="0"/>
              <a:t>= (10</a:t>
            </a:r>
            <a:r>
              <a:rPr lang="en-US" sz="2400" baseline="30000" dirty="0"/>
              <a:t>-3</a:t>
            </a:r>
            <a:r>
              <a:rPr lang="en-US" sz="2400" dirty="0"/>
              <a:t> kg) X (3 X 10</a:t>
            </a:r>
            <a:r>
              <a:rPr lang="en-US" sz="2400" baseline="30000" dirty="0"/>
              <a:t>8</a:t>
            </a:r>
            <a:r>
              <a:rPr lang="en-US" sz="2400" dirty="0"/>
              <a:t> m/s) X (3 X 10</a:t>
            </a:r>
            <a:r>
              <a:rPr lang="en-US" sz="2400" baseline="30000" dirty="0"/>
              <a:t>8</a:t>
            </a:r>
            <a:r>
              <a:rPr lang="en-US" sz="2400" dirty="0"/>
              <a:t> m/s)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Answer</a:t>
            </a:r>
            <a:r>
              <a:rPr lang="en-US" sz="2400" dirty="0"/>
              <a:t>: = 9 X 10</a:t>
            </a:r>
            <a:r>
              <a:rPr lang="en-US" sz="2400" baseline="30000" dirty="0"/>
              <a:t>13</a:t>
            </a:r>
            <a:r>
              <a:rPr lang="en-US" sz="2400" dirty="0"/>
              <a:t> kg </a:t>
            </a:r>
            <a:r>
              <a:rPr lang="en-US" sz="2400" baseline="30000" dirty="0"/>
              <a:t>.</a:t>
            </a:r>
            <a:r>
              <a:rPr lang="en-US" sz="2400" dirty="0"/>
              <a:t> m</a:t>
            </a:r>
            <a:r>
              <a:rPr lang="en-US" sz="2400" baseline="30000" dirty="0"/>
              <a:t>2</a:t>
            </a:r>
            <a:r>
              <a:rPr lang="en-US" sz="2400" dirty="0"/>
              <a:t>/s</a:t>
            </a:r>
            <a:r>
              <a:rPr lang="en-US" sz="2400" baseline="30000" dirty="0"/>
              <a:t>2</a:t>
            </a:r>
            <a:r>
              <a:rPr lang="en-US" sz="2400" dirty="0"/>
              <a:t> = 9 X 10</a:t>
            </a:r>
            <a:r>
              <a:rPr lang="en-US" sz="2400" baseline="30000" dirty="0"/>
              <a:t>13</a:t>
            </a:r>
            <a:r>
              <a:rPr lang="en-US" sz="2400" dirty="0"/>
              <a:t> J (Reminders: add/subtract exponents)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</a:t>
            </a:r>
            <a:r>
              <a:rPr lang="en-US" sz="2700" dirty="0"/>
              <a:t>Energy </a:t>
            </a:r>
            <a:r>
              <a:rPr lang="en-US" sz="2700" dirty="0" smtClean="0"/>
              <a:t>and Mass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pic>
        <p:nvPicPr>
          <p:cNvPr id="8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745358"/>
            <a:ext cx="4644516" cy="4644516"/>
          </a:xfrm>
        </p:spPr>
      </p:pic>
    </p:spTree>
    <p:extLst>
      <p:ext uri="{BB962C8B-B14F-4D97-AF65-F5344CB8AC3E}">
        <p14:creationId xmlns:p14="http://schemas.microsoft.com/office/powerpoint/2010/main" val="27426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and Mass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4360" y="1664804"/>
            <a:ext cx="8075240" cy="4824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Assessment</a:t>
            </a:r>
            <a:r>
              <a:rPr lang="en-US" sz="4000" dirty="0">
                <a:solidFill>
                  <a:schemeClr val="tx1"/>
                </a:solidFill>
              </a:rPr>
              <a:t>: </a:t>
            </a:r>
            <a:r>
              <a:rPr lang="en-US" sz="4000" dirty="0" smtClean="0">
                <a:solidFill>
                  <a:schemeClr val="tx1"/>
                </a:solidFill>
              </a:rPr>
              <a:t>Formative</a:t>
            </a:r>
          </a:p>
          <a:p>
            <a:pPr marL="0" indent="0" algn="ctr">
              <a:buNone/>
            </a:pPr>
            <a:r>
              <a:rPr lang="en-US" sz="4000" dirty="0" smtClean="0"/>
              <a:t>(1-knowledge, 2-Skill)</a:t>
            </a:r>
          </a:p>
          <a:p>
            <a:endParaRPr lang="en-US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does each symbol in the special theory of relativity equation (E = mc</a:t>
            </a:r>
            <a:r>
              <a:rPr lang="en-US" sz="3200" baseline="30000" dirty="0"/>
              <a:t>2</a:t>
            </a:r>
            <a:r>
              <a:rPr lang="en-US" sz="3200" dirty="0"/>
              <a:t>) represent?</a:t>
            </a:r>
          </a:p>
          <a:p>
            <a:r>
              <a:rPr lang="en-US" sz="3200" dirty="0" smtClean="0"/>
              <a:t>How </a:t>
            </a:r>
            <a:r>
              <a:rPr lang="en-US" sz="3200" dirty="0"/>
              <a:t>are energy and mass related?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11098" y="5999434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1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636"/>
            <a:ext cx="6660740" cy="100811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A.1. Differentiated Learning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VFT: Physics of Fun</a:t>
            </a:r>
            <a:endParaRPr lang="en-US" sz="2800" dirty="0"/>
          </a:p>
        </p:txBody>
      </p:sp>
      <p:pic>
        <p:nvPicPr>
          <p:cNvPr id="2" name="J8pJiV44hV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8362" y="1592796"/>
            <a:ext cx="7936882" cy="44644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14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43508" y="152636"/>
            <a:ext cx="914400" cy="914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2610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0372" y="152636"/>
            <a:ext cx="1036712" cy="10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5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636"/>
            <a:ext cx="6660740" cy="100811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A.1. Differentiated Learning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VFT: Physics of Fun</a:t>
            </a:r>
            <a:endParaRPr lang="en-US" sz="28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40768"/>
            <a:ext cx="8497701" cy="5076564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How </a:t>
            </a:r>
            <a:r>
              <a:rPr lang="en-US" sz="3900" dirty="0" smtClean="0">
                <a:cs typeface="Times New Roman" pitchFamily="18" charset="0"/>
              </a:rPr>
              <a:t>does a roller coaster get to the top of the first hill?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How does the roller coaster continue to move after the first hill?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When does the roller coaster have the most potential energy?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15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43508" y="152636"/>
            <a:ext cx="914400" cy="914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2610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152636"/>
            <a:ext cx="1036712" cy="10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4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463438"/>
              </p:ext>
            </p:extLst>
          </p:nvPr>
        </p:nvGraphicFramePr>
        <p:xfrm>
          <a:off x="357710" y="1558817"/>
          <a:ext cx="8282742" cy="510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6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660" y="195755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E.1. Individual Progress/Learning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Exit Question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461432"/>
            <a:ext cx="8229600" cy="47758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6. What </a:t>
            </a:r>
            <a:r>
              <a:rPr lang="en-US" sz="3600" dirty="0"/>
              <a:t>did Einstein conclude about the relationship between energy and mass</a:t>
            </a:r>
            <a:r>
              <a:rPr lang="en-US" sz="3600" dirty="0" smtClean="0"/>
              <a:t>?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Einstein could not find a connection so he conclude that they were separate issues.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Einstein concluded that energy could be transformed into mass and mass into energy.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Einstein did not research energy but focused on matter.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Einstein conclude that energy was to related to mass.</a:t>
            </a:r>
            <a:endParaRPr lang="en-US" sz="4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17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323850" y="260350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3634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761635" cy="1191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1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142" y="190613"/>
            <a:ext cx="6845188" cy="1246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Purpose &amp; Life Connection  </a:t>
            </a:r>
            <a:r>
              <a:rPr lang="en-US" dirty="0"/>
              <a:t/>
            </a:r>
            <a:br>
              <a:rPr lang="en-US" dirty="0"/>
            </a:br>
            <a:r>
              <a:rPr lang="en-US" sz="1900" dirty="0"/>
              <a:t>Materials: pencils and </a:t>
            </a:r>
            <a:r>
              <a:rPr lang="en-US" sz="19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8001000" cy="4916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Purpose</a:t>
            </a:r>
            <a:r>
              <a:rPr lang="en-US" sz="2400" dirty="0"/>
              <a:t>: To describe how energy and mass are related.</a:t>
            </a:r>
          </a:p>
          <a:p>
            <a:pPr marL="0" indent="0">
              <a:buNone/>
            </a:pPr>
            <a:r>
              <a:rPr lang="en-US" sz="2400" b="1" dirty="0" smtClean="0"/>
              <a:t>Hook</a:t>
            </a:r>
            <a:r>
              <a:rPr lang="en-US" sz="2400" dirty="0"/>
              <a:t>: A roller coaster is a train powered by gravity. An initial store of potential energy is released dramatically during the ride. When does the roller coaster have the most potential energy?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2</a:t>
            </a:fld>
            <a:endParaRPr lang="en-US"/>
          </a:p>
        </p:txBody>
      </p:sp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179512" y="188640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Pass</a:t>
            </a:r>
            <a:endParaRPr lang="en-US" dirty="0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1699" y="156764"/>
            <a:ext cx="907089" cy="1383883"/>
          </a:xfrm>
          <a:prstGeom prst="rect">
            <a:avLst/>
          </a:prstGeom>
          <a:noFill/>
        </p:spPr>
      </p:pic>
      <p:pic>
        <p:nvPicPr>
          <p:cNvPr id="2" name="Picture 1" descr="royalty-free-roller-coaster-clipart-illustration-2150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5115"/>
            <a:ext cx="2449152" cy="25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636" y="152636"/>
            <a:ext cx="6372708" cy="1265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E.1. Individual Progress/Learning 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Flashback/Formative 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Materials: pencils and </a:t>
            </a:r>
            <a:r>
              <a:rPr lang="en-US" sz="18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359532" y="1664804"/>
            <a:ext cx="8388931" cy="4932548"/>
          </a:xfrm>
        </p:spPr>
        <p:txBody>
          <a:bodyPr>
            <a:normAutofit/>
          </a:bodyPr>
          <a:lstStyle/>
          <a:p>
            <a:pPr marL="36576" indent="0">
              <a:lnSpc>
                <a:spcPct val="80000"/>
              </a:lnSpc>
              <a:buNone/>
            </a:pPr>
            <a:r>
              <a:rPr lang="en-US" sz="3600" dirty="0"/>
              <a:t>3</a:t>
            </a:r>
            <a:r>
              <a:rPr lang="en-US" sz="3600" dirty="0" smtClean="0"/>
              <a:t>. </a:t>
            </a:r>
            <a:r>
              <a:rPr lang="en-US" sz="3600" dirty="0"/>
              <a:t>What does the mechanical energy of an object equal? 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600" dirty="0"/>
              <a:t>	</a:t>
            </a:r>
            <a:r>
              <a:rPr lang="en-US" sz="3200" dirty="0"/>
              <a:t>a. chemical energy plus its nuclear energy.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	b. The kinetic energy plus its potential energy.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	c. nuclear energy.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	d. thermal energy.</a:t>
            </a:r>
          </a:p>
          <a:p>
            <a:pPr marL="36576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3</a:t>
            </a:fld>
            <a:endParaRPr lang="en-US"/>
          </a:p>
        </p:txBody>
      </p:sp>
      <p:pic>
        <p:nvPicPr>
          <p:cNvPr id="610308" name="Picture 4" descr="BD198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356" y="188640"/>
            <a:ext cx="1223962" cy="1082675"/>
          </a:xfrm>
          <a:prstGeom prst="rect">
            <a:avLst/>
          </a:prstGeom>
          <a:noFill/>
        </p:spPr>
      </p:pic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359532" y="188640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6552728" cy="106612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B.1.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Bell </a:t>
            </a:r>
            <a:r>
              <a:rPr lang="en-US" sz="4000" dirty="0"/>
              <a:t>Ringer  </a:t>
            </a:r>
            <a:br>
              <a:rPr lang="en-US" sz="4000" dirty="0"/>
            </a:br>
            <a:r>
              <a:rPr lang="en-US" sz="1600" dirty="0"/>
              <a:t>Materials: pencils and </a:t>
            </a:r>
            <a:r>
              <a:rPr lang="en-US" sz="1600" dirty="0" smtClean="0"/>
              <a:t>paper</a:t>
            </a:r>
            <a:endParaRPr lang="en-US" sz="9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223196" y="1665883"/>
            <a:ext cx="8522866" cy="490008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36576" indent="0">
              <a:lnSpc>
                <a:spcPct val="80000"/>
              </a:lnSpc>
              <a:buNone/>
            </a:pPr>
            <a:r>
              <a:rPr lang="en-US" sz="2800" b="1" dirty="0"/>
              <a:t>Target</a:t>
            </a:r>
            <a:r>
              <a:rPr lang="en-US" sz="2800" dirty="0"/>
              <a:t>: I will describe (give details) the relationship (connections) between energy and mass and calculate how much energy is equivalent to a given mass</a:t>
            </a:r>
            <a:r>
              <a:rPr lang="en-US" sz="2800" dirty="0" smtClean="0"/>
              <a:t>.</a:t>
            </a:r>
          </a:p>
          <a:p>
            <a:pPr marL="36576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US" sz="2800" dirty="0" smtClean="0"/>
              <a:t>Which </a:t>
            </a:r>
            <a:r>
              <a:rPr lang="en-US" sz="2800" dirty="0"/>
              <a:t>of the following statements is a consequence of the equation E = mc</a:t>
            </a:r>
            <a:r>
              <a:rPr lang="en-US" sz="2800" baseline="30000" dirty="0"/>
              <a:t>2</a:t>
            </a:r>
            <a:r>
              <a:rPr lang="en-US" sz="2800" dirty="0"/>
              <a:t>? </a:t>
            </a:r>
            <a:endParaRPr lang="en-US" sz="2800" dirty="0" smtClean="0"/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a. Energy is released when matter is destroyed.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b. Mass and energy are equivalent.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c. The law of conservation of energy must be modified to state that mass and energy are conserved in any process.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d</a:t>
            </a:r>
            <a:r>
              <a:rPr lang="en-US" sz="2800" dirty="0"/>
              <a:t>. all of the </a:t>
            </a:r>
            <a:r>
              <a:rPr lang="en-US" sz="2800" dirty="0" smtClean="0"/>
              <a:t>above</a:t>
            </a:r>
            <a:endParaRPr lang="en-US" sz="2800" dirty="0"/>
          </a:p>
          <a:p>
            <a:pPr marL="36576" indent="0">
              <a:lnSpc>
                <a:spcPct val="80000"/>
              </a:lnSpc>
              <a:buNone/>
            </a:pPr>
            <a:endParaRPr lang="en-US" sz="36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2344" y="5891423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323850" y="188913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AG0004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2636"/>
            <a:ext cx="962025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1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04800"/>
            <a:ext cx="6696744" cy="108743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A.1. Differentiated Learning Opportunities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21196" y="1628799"/>
            <a:ext cx="8229600" cy="4975819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Act: Visual Vocabulary (20 min)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DI: Energy and Mass (10 min)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VFT: Physics of Fun (10 min)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/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Notes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3400" dirty="0" smtClean="0"/>
              <a:t>What is your career pathway at CCHS?</a:t>
            </a:r>
            <a:endParaRPr lang="en-US" sz="3400" dirty="0"/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3400" dirty="0" smtClean="0">
                <a:solidFill>
                  <a:schemeClr val="tx1"/>
                </a:solidFill>
              </a:rPr>
              <a:t>CCHS Mission Statement</a:t>
            </a:r>
          </a:p>
          <a:p>
            <a:pPr marL="114528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 smtClean="0"/>
              <a:t>Provide safe learning environment</a:t>
            </a:r>
            <a:endParaRPr lang="en-US" sz="3200" dirty="0"/>
          </a:p>
          <a:p>
            <a:pPr marL="114528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Successful students who are</a:t>
            </a:r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College ready</a:t>
            </a:r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Career ready</a:t>
            </a:r>
            <a:endParaRPr lang="en-US" sz="3000" dirty="0"/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Good citizens</a:t>
            </a:r>
            <a:endParaRPr lang="en-US" sz="3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7650" y="5934694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FF9603F1-3079-462D-A0DF-A4FB41ADFFD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68040" name="Oval 8"/>
          <p:cNvSpPr>
            <a:spLocks noChangeArrowheads="1"/>
          </p:cNvSpPr>
          <p:nvPr/>
        </p:nvSpPr>
        <p:spPr bwMode="auto">
          <a:xfrm>
            <a:off x="250825" y="260350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68041" name="Picture 9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224644"/>
            <a:ext cx="1034185" cy="103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3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5" y="152636"/>
            <a:ext cx="6264696" cy="1188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A.4. Cultural Time-Out</a:t>
            </a:r>
            <a:br>
              <a:rPr lang="en-US" sz="4000" dirty="0" smtClean="0"/>
            </a:br>
            <a:r>
              <a:rPr lang="en-US" sz="2400" dirty="0" smtClean="0"/>
              <a:t>1 Reads, 3 Share Out</a:t>
            </a:r>
            <a:endParaRPr lang="en-US" sz="4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36268" y="597058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384CF861-E6BA-4977-B3E9-8891A88E49C5}" type="slidenum">
              <a:rPr lang="en-US"/>
              <a:pPr/>
              <a:t>6</a:t>
            </a:fld>
            <a:endParaRPr lang="en-US"/>
          </a:p>
        </p:txBody>
      </p:sp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25425"/>
            <a:ext cx="1368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2124075" y="6273800"/>
            <a:ext cx="59055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Colonel Climate = Respect, Restraint, Responsibility</a:t>
            </a:r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7488238" y="1412875"/>
            <a:ext cx="14398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C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=3R</a:t>
            </a:r>
          </a:p>
        </p:txBody>
      </p:sp>
      <p:sp>
        <p:nvSpPr>
          <p:cNvPr id="758795" name="Oval 11"/>
          <p:cNvSpPr>
            <a:spLocks noChangeArrowheads="1"/>
          </p:cNvSpPr>
          <p:nvPr/>
        </p:nvSpPr>
        <p:spPr bwMode="auto">
          <a:xfrm>
            <a:off x="215516" y="224644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676" y="4971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5" y="2051145"/>
            <a:ext cx="8379190" cy="39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Unit Learning Map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86242"/>
              </p:ext>
            </p:extLst>
          </p:nvPr>
        </p:nvGraphicFramePr>
        <p:xfrm>
          <a:off x="357710" y="1558817"/>
          <a:ext cx="8282742" cy="510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9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Act: Visual Vocabulary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94053"/>
            <a:ext cx="7956884" cy="516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Purpose</a:t>
            </a:r>
            <a:r>
              <a:rPr lang="en-US" sz="3200" dirty="0"/>
              <a:t>:  To deep process the key terms allowing the student to recall the terms and meaning over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Read </a:t>
            </a:r>
            <a:r>
              <a:rPr lang="en-US" sz="3200" dirty="0"/>
              <a:t>the definition provided.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Write </a:t>
            </a:r>
            <a:r>
              <a:rPr lang="en-US" sz="3200" dirty="0"/>
              <a:t>a paraphrased definition.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Draw </a:t>
            </a:r>
            <a:r>
              <a:rPr lang="en-US" sz="3200" dirty="0"/>
              <a:t>an image that links to the term on an individual level</a:t>
            </a:r>
            <a:r>
              <a:rPr lang="en-US" sz="3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This assignment will be turned in when we return to school.</a:t>
            </a:r>
            <a:endParaRPr lang="en-US" sz="32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35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Act: Visual Vocabulary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94053"/>
            <a:ext cx="7956884" cy="516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Energy: the ability to do work</a:t>
            </a:r>
          </a:p>
          <a:p>
            <a:pPr marL="0" indent="0">
              <a:buNone/>
            </a:pPr>
            <a:r>
              <a:rPr lang="en-US" sz="2800" dirty="0" smtClean="0"/>
              <a:t>Kinetic energy: the energy an object has due to its motion</a:t>
            </a:r>
          </a:p>
          <a:p>
            <a:pPr marL="0" indent="0">
              <a:buNone/>
            </a:pPr>
            <a:r>
              <a:rPr lang="en-US" sz="2800" dirty="0" smtClean="0"/>
              <a:t>Potential energy: energy that is stored as a result of potion or shape</a:t>
            </a:r>
          </a:p>
          <a:p>
            <a:pPr marL="0" indent="0">
              <a:buNone/>
            </a:pPr>
            <a:r>
              <a:rPr lang="en-US" sz="2800" dirty="0" smtClean="0"/>
              <a:t>Mechanical energy: the energy associated with the motion and position of everyday objects</a:t>
            </a:r>
          </a:p>
          <a:p>
            <a:pPr marL="0" indent="0">
              <a:buNone/>
            </a:pPr>
            <a:r>
              <a:rPr lang="en-US" sz="2800" dirty="0" smtClean="0"/>
              <a:t>Energy conversion: the process of changing energy from one form to another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7759</TotalTime>
  <Words>1010</Words>
  <Application>Microsoft Office PowerPoint</Application>
  <PresentationFormat>On-screen Show (4:3)</PresentationFormat>
  <Paragraphs>159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Verdana</vt:lpstr>
      <vt:lpstr>Wingdings 3</vt:lpstr>
      <vt:lpstr>Ion</vt:lpstr>
      <vt:lpstr>A.1. Knows High Expectations  Snow Day   Materials: pencils and paper</vt:lpstr>
      <vt:lpstr>A.1. Knows High Expectations  Purpose &amp; Life Connection   Materials: pencils and paper</vt:lpstr>
      <vt:lpstr>E.1. Individual Progress/Learning   Flashback/Formative   Materials: pencils and paper</vt:lpstr>
      <vt:lpstr>B.1. Knows High Expectations  Bell Ringer   Materials: pencils and paper</vt:lpstr>
      <vt:lpstr>A.1. Differentiated Learning Opportunities Agenda</vt:lpstr>
      <vt:lpstr>A.4. Cultural Time-Out 1 Reads, 3 Share Out</vt:lpstr>
      <vt:lpstr>B.5. Higher Order Thinking Unit Learning Map No Electronic Devices</vt:lpstr>
      <vt:lpstr>B.5. Higher Order Thinking Act: Visual Vocabulary No Electronic Devices</vt:lpstr>
      <vt:lpstr>B.5. Higher Order Thinking Act: Visual Vocabulary No Electronic Devices</vt:lpstr>
      <vt:lpstr>B.5. Higher Order Thinking Act: Visual Vocabulary No Electronic Devices</vt:lpstr>
      <vt:lpstr>B.5. Higher Order Thinking DI: Energy and Mass No Electronic Devices</vt:lpstr>
      <vt:lpstr>B.5. Higher Order Thinking DI: Energy and Mass  No Electronic Devices</vt:lpstr>
      <vt:lpstr>B.5. Higher Order Thinking DI: Energy and Mass No Electronic Devices</vt:lpstr>
      <vt:lpstr>A.1. Differentiated Learning VFT: Physics of Fun</vt:lpstr>
      <vt:lpstr>A.1. Differentiated Learning VFT: Physics of Fun</vt:lpstr>
      <vt:lpstr>B.5. Higher Order Thinking DI: Energy Conversion No Electronic Devices</vt:lpstr>
      <vt:lpstr>E.1. Individual Progress/Learning  Exit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</dc:creator>
  <cp:lastModifiedBy>Scudder, Steven</cp:lastModifiedBy>
  <cp:revision>680</cp:revision>
  <cp:lastPrinted>1601-01-01T00:00:00Z</cp:lastPrinted>
  <dcterms:created xsi:type="dcterms:W3CDTF">1601-01-01T00:00:00Z</dcterms:created>
  <dcterms:modified xsi:type="dcterms:W3CDTF">2016-09-30T19:19:19Z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