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088-5B60-46B9-B828-A85D3B4FC69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66CC-951A-41DF-B470-72DE7CA90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823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088-5B60-46B9-B828-A85D3B4FC69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66CC-951A-41DF-B470-72DE7CA90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28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088-5B60-46B9-B828-A85D3B4FC69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66CC-951A-41DF-B470-72DE7CA90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12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088-5B60-46B9-B828-A85D3B4FC69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66CC-951A-41DF-B470-72DE7CA90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088-5B60-46B9-B828-A85D3B4FC69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66CC-951A-41DF-B470-72DE7CA90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88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088-5B60-46B9-B828-A85D3B4FC69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66CC-951A-41DF-B470-72DE7CA90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22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088-5B60-46B9-B828-A85D3B4FC69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66CC-951A-41DF-B470-72DE7CA90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5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088-5B60-46B9-B828-A85D3B4FC69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66CC-951A-41DF-B470-72DE7CA90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1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088-5B60-46B9-B828-A85D3B4FC69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66CC-951A-41DF-B470-72DE7CA90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0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088-5B60-46B9-B828-A85D3B4FC69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66CC-951A-41DF-B470-72DE7CA90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31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088-5B60-46B9-B828-A85D3B4FC69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66CC-951A-41DF-B470-72DE7CA90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4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E1088-5B60-46B9-B828-A85D3B4FC69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066CC-951A-41DF-B470-72DE7CA90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5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10.1 Notes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Early Ideas About Evolution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97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p. 298-301 and create notes with the following information: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A. Define the following words</a:t>
            </a:r>
          </a:p>
          <a:p>
            <a:pPr lvl="1"/>
            <a:r>
              <a:rPr lang="en-US" dirty="0" smtClean="0"/>
              <a:t>Evolution</a:t>
            </a:r>
          </a:p>
          <a:p>
            <a:pPr lvl="1"/>
            <a:r>
              <a:rPr lang="en-US" dirty="0" smtClean="0"/>
              <a:t>Species </a:t>
            </a:r>
          </a:p>
          <a:p>
            <a:pPr lvl="1"/>
            <a:r>
              <a:rPr lang="en-US" dirty="0" smtClean="0"/>
              <a:t>Fossils</a:t>
            </a:r>
          </a:p>
          <a:p>
            <a:pPr marL="0" indent="0">
              <a:buNone/>
            </a:pPr>
            <a:r>
              <a:rPr lang="en-US" dirty="0" smtClean="0"/>
              <a:t>B. Theories of geologic change set the stage for Darwin’s theory</a:t>
            </a:r>
          </a:p>
          <a:p>
            <a:pPr lvl="1"/>
            <a:r>
              <a:rPr lang="en-US" dirty="0" smtClean="0"/>
              <a:t>Cuvier’s thoughts</a:t>
            </a:r>
          </a:p>
          <a:p>
            <a:pPr lvl="1"/>
            <a:r>
              <a:rPr lang="en-US" dirty="0" smtClean="0"/>
              <a:t>Catastrophism</a:t>
            </a:r>
          </a:p>
          <a:p>
            <a:pPr lvl="1"/>
            <a:r>
              <a:rPr lang="en-US" dirty="0" smtClean="0"/>
              <a:t>Gradualism</a:t>
            </a:r>
          </a:p>
          <a:p>
            <a:pPr lvl="1"/>
            <a:r>
              <a:rPr lang="en-US" dirty="0" smtClean="0"/>
              <a:t>Uniformitarianism</a:t>
            </a:r>
          </a:p>
        </p:txBody>
      </p:sp>
    </p:spTree>
    <p:extLst>
      <p:ext uri="{BB962C8B-B14F-4D97-AF65-F5344CB8AC3E}">
        <p14:creationId xmlns:p14="http://schemas.microsoft.com/office/powerpoint/2010/main" val="1396070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the following questions: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0485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What important concepts about Earth did Hutton and Lyell agree upon?</a:t>
            </a:r>
          </a:p>
          <a:p>
            <a:pPr marL="514350" indent="-514350">
              <a:buAutoNum type="arabicPeriod"/>
            </a:pPr>
            <a:r>
              <a:rPr lang="en-US" dirty="0" smtClean="0"/>
              <a:t>Briefly describe two ideas about evolution that were proposed by scientists in the 18</a:t>
            </a:r>
            <a:r>
              <a:rPr lang="en-US" baseline="30000" dirty="0" smtClean="0"/>
              <a:t>th</a:t>
            </a:r>
            <a:r>
              <a:rPr lang="en-US" dirty="0" smtClean="0"/>
              <a:t> century.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ideas in Lyell’s theory of uniformitarianism were important for evolutionary theory?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the key differences between the theories of gradualism and catastrophism?</a:t>
            </a:r>
          </a:p>
          <a:p>
            <a:pPr marL="514350" indent="-514350">
              <a:buAutoNum type="arabicPeriod"/>
            </a:pPr>
            <a:r>
              <a:rPr lang="en-US" dirty="0" smtClean="0"/>
              <a:t>Why are the ideas that Earth undergoes change and is billions of years old important for evolutionary theory?</a:t>
            </a:r>
          </a:p>
          <a:p>
            <a:pPr marL="514350" indent="-514350">
              <a:buAutoNum type="arabicPeriod"/>
            </a:pPr>
            <a:r>
              <a:rPr lang="en-US" dirty="0" smtClean="0"/>
              <a:t>How can you use the concept of genetic inheritance to disprove Lamarck’s idea of the inheritance of acquired characteristics?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289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Scientist poster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and your partner will create a poster outlining the ideas of prominent evolutionary scientists.  </a:t>
            </a:r>
          </a:p>
          <a:p>
            <a:r>
              <a:rPr lang="en-US" dirty="0" smtClean="0"/>
              <a:t>Your poster will contain the name of the scientist at the top.</a:t>
            </a:r>
          </a:p>
          <a:p>
            <a:r>
              <a:rPr lang="en-US" dirty="0" smtClean="0"/>
              <a:t>Discuss the idea(s) of your scientist as it (they) relate </a:t>
            </a:r>
            <a:r>
              <a:rPr lang="en-US" smtClean="0"/>
              <a:t>to evolution.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24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188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10.1 Notes</vt:lpstr>
      <vt:lpstr>Read p. 298-301 and create notes with the following information:</vt:lpstr>
      <vt:lpstr>Answer the following questions: </vt:lpstr>
      <vt:lpstr>Scientist poster</vt:lpstr>
    </vt:vector>
  </TitlesOfParts>
  <Company>CCBOE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10.1 Notes</dc:title>
  <dc:creator>Wheeler, Heidi</dc:creator>
  <cp:lastModifiedBy>Wheeler, Heidi</cp:lastModifiedBy>
  <cp:revision>2</cp:revision>
  <dcterms:created xsi:type="dcterms:W3CDTF">2014-04-13T23:39:08Z</dcterms:created>
  <dcterms:modified xsi:type="dcterms:W3CDTF">2014-04-13T23:46:44Z</dcterms:modified>
</cp:coreProperties>
</file>