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1" autoAdjust="0"/>
    <p:restoredTop sz="94660"/>
  </p:normalViewPr>
  <p:slideViewPr>
    <p:cSldViewPr>
      <p:cViewPr varScale="1">
        <p:scale>
          <a:sx n="104" d="100"/>
          <a:sy n="104" d="100"/>
        </p:scale>
        <p:origin x="-19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CF69665-7E18-4A02-B432-A47005A702EA}" type="datetimeFigureOut">
              <a:rPr lang="en-US" smtClean="0"/>
              <a:pPr/>
              <a:t>4/10/2012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1A9C7F-C3E4-4C51-BE09-4BA2FF2AFB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F69665-7E18-4A02-B432-A47005A702EA}" type="datetimeFigureOut">
              <a:rPr lang="en-US" smtClean="0"/>
              <a:pPr/>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A9C7F-C3E4-4C51-BE09-4BA2FF2AFB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F69665-7E18-4A02-B432-A47005A702EA}" type="datetimeFigureOut">
              <a:rPr lang="en-US" smtClean="0"/>
              <a:pPr/>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A9C7F-C3E4-4C51-BE09-4BA2FF2AFB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CF69665-7E18-4A02-B432-A47005A702EA}" type="datetimeFigureOut">
              <a:rPr lang="en-US" smtClean="0"/>
              <a:pPr/>
              <a:t>4/10/2012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1A9C7F-C3E4-4C51-BE09-4BA2FF2AFB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CF69665-7E18-4A02-B432-A47005A702EA}" type="datetimeFigureOut">
              <a:rPr lang="en-US" smtClean="0"/>
              <a:pPr/>
              <a:t>4/10/2012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1A9C7F-C3E4-4C51-BE09-4BA2FF2AFB5E}"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CF69665-7E18-4A02-B432-A47005A702EA}" type="datetimeFigureOut">
              <a:rPr lang="en-US" smtClean="0"/>
              <a:pPr/>
              <a:t>4/10/2012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1A9C7F-C3E4-4C51-BE09-4BA2FF2AFB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CF69665-7E18-4A02-B432-A47005A702EA}" type="datetimeFigureOut">
              <a:rPr lang="en-US" smtClean="0"/>
              <a:pPr/>
              <a:t>4/10/2012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1A9C7F-C3E4-4C51-BE09-4BA2FF2AFB5E}"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CF69665-7E18-4A02-B432-A47005A702EA}" type="datetimeFigureOut">
              <a:rPr lang="en-US" smtClean="0"/>
              <a:pPr/>
              <a:t>4/10/2012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A9C7F-C3E4-4C51-BE09-4BA2FF2AFB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CF69665-7E18-4A02-B432-A47005A702EA}" type="datetimeFigureOut">
              <a:rPr lang="en-US" smtClean="0"/>
              <a:pPr/>
              <a:t>4/10/2012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A9C7F-C3E4-4C51-BE09-4BA2FF2AFB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CF69665-7E18-4A02-B432-A47005A702EA}" type="datetimeFigureOut">
              <a:rPr lang="en-US" smtClean="0"/>
              <a:pPr/>
              <a:t>4/10/2012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A9C7F-C3E4-4C51-BE09-4BA2FF2AFB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CF69665-7E18-4A02-B432-A47005A702EA}" type="datetimeFigureOut">
              <a:rPr lang="en-US" smtClean="0"/>
              <a:pPr/>
              <a:t>4/10/2012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1A9C7F-C3E4-4C51-BE09-4BA2FF2AFB5E}"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CF69665-7E18-4A02-B432-A47005A702EA}" type="datetimeFigureOut">
              <a:rPr lang="en-US" smtClean="0"/>
              <a:pPr/>
              <a:t>4/10/2012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1A9C7F-C3E4-4C51-BE09-4BA2FF2AFB5E}"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Natural Resources</a:t>
            </a:r>
            <a:endParaRPr lang="en-US" dirty="0"/>
          </a:p>
        </p:txBody>
      </p:sp>
      <p:sp>
        <p:nvSpPr>
          <p:cNvPr id="3" name="Subtitle 2"/>
          <p:cNvSpPr>
            <a:spLocks noGrp="1"/>
          </p:cNvSpPr>
          <p:nvPr>
            <p:ph type="subTitle" idx="1"/>
          </p:nvPr>
        </p:nvSpPr>
        <p:spPr/>
        <p:txBody>
          <a:bodyPr/>
          <a:lstStyle/>
          <a:p>
            <a:r>
              <a:rPr lang="en-US" dirty="0" smtClean="0"/>
              <a:t>By: Tessa </a:t>
            </a:r>
            <a:r>
              <a:rPr lang="en-US" dirty="0" err="1" smtClean="0"/>
              <a:t>Farler</a:t>
            </a:r>
            <a:r>
              <a:rPr lang="en-US" dirty="0" smtClean="0"/>
              <a:t> &amp; </a:t>
            </a:r>
            <a:r>
              <a:rPr lang="en-US" dirty="0" err="1" smtClean="0"/>
              <a:t>Nykie</a:t>
            </a:r>
            <a:r>
              <a:rPr lang="en-US" dirty="0" smtClean="0"/>
              <a:t> Morgan</a:t>
            </a:r>
            <a:endParaRPr lang="en-US" dirty="0"/>
          </a:p>
        </p:txBody>
      </p:sp>
      <p:pic>
        <p:nvPicPr>
          <p:cNvPr id="4" name="Picture 3" descr="natural.jpg"/>
          <p:cNvPicPr>
            <a:picLocks noChangeAspect="1"/>
          </p:cNvPicPr>
          <p:nvPr/>
        </p:nvPicPr>
        <p:blipFill>
          <a:blip r:embed="rId2"/>
          <a:stretch>
            <a:fillRect/>
          </a:stretch>
        </p:blipFill>
        <p:spPr>
          <a:xfrm>
            <a:off x="2362200" y="152400"/>
            <a:ext cx="5181600" cy="4191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smtClean="0"/>
              <a:t>En.wikipedia.org/</a:t>
            </a:r>
          </a:p>
          <a:p>
            <a:r>
              <a:rPr lang="en-US" dirty="0" smtClean="0"/>
              <a:t>Google.com</a:t>
            </a:r>
          </a:p>
          <a:p>
            <a:r>
              <a:rPr lang="en-US" dirty="0" smtClean="0"/>
              <a:t>Google images</a:t>
            </a:r>
          </a:p>
          <a:p>
            <a:r>
              <a:rPr lang="en-US" dirty="0" smtClean="0"/>
              <a:t>Answers.com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natural resources?</a:t>
            </a:r>
            <a:endParaRPr lang="en-US" dirty="0"/>
          </a:p>
        </p:txBody>
      </p:sp>
      <p:sp>
        <p:nvSpPr>
          <p:cNvPr id="3" name="Content Placeholder 2"/>
          <p:cNvSpPr>
            <a:spLocks noGrp="1"/>
          </p:cNvSpPr>
          <p:nvPr>
            <p:ph idx="1"/>
          </p:nvPr>
        </p:nvSpPr>
        <p:spPr/>
        <p:txBody>
          <a:bodyPr/>
          <a:lstStyle/>
          <a:p>
            <a:r>
              <a:rPr lang="en-US" dirty="0" smtClean="0"/>
              <a:t>Natural resources are materials and substances found in nature that are NOT man-made. There are two different kinds of natural resources, nonrenewable and renewable.</a:t>
            </a:r>
          </a:p>
        </p:txBody>
      </p:sp>
      <p:pic>
        <p:nvPicPr>
          <p:cNvPr id="5" name="Picture 4" descr="windy.jpg"/>
          <p:cNvPicPr>
            <a:picLocks noChangeAspect="1"/>
          </p:cNvPicPr>
          <p:nvPr/>
        </p:nvPicPr>
        <p:blipFill>
          <a:blip r:embed="rId2"/>
          <a:stretch>
            <a:fillRect/>
          </a:stretch>
        </p:blipFill>
        <p:spPr>
          <a:xfrm>
            <a:off x="152400" y="3505200"/>
            <a:ext cx="4331970" cy="3200400"/>
          </a:xfrm>
          <a:prstGeom prst="rect">
            <a:avLst/>
          </a:prstGeom>
        </p:spPr>
      </p:pic>
      <p:pic>
        <p:nvPicPr>
          <p:cNvPr id="6" name="Picture 5" descr="coal.jpg"/>
          <p:cNvPicPr>
            <a:picLocks noChangeAspect="1"/>
          </p:cNvPicPr>
          <p:nvPr/>
        </p:nvPicPr>
        <p:blipFill>
          <a:blip r:embed="rId3"/>
          <a:stretch>
            <a:fillRect/>
          </a:stretch>
        </p:blipFill>
        <p:spPr>
          <a:xfrm>
            <a:off x="4572000" y="3733800"/>
            <a:ext cx="4572000" cy="3124200"/>
          </a:xfrm>
          <a:prstGeom prst="rect">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renewable resources?</a:t>
            </a:r>
            <a:endParaRPr lang="en-US" dirty="0"/>
          </a:p>
        </p:txBody>
      </p:sp>
      <p:sp>
        <p:nvSpPr>
          <p:cNvPr id="3" name="Content Placeholder 2"/>
          <p:cNvSpPr>
            <a:spLocks noGrp="1"/>
          </p:cNvSpPr>
          <p:nvPr>
            <p:ph idx="1"/>
          </p:nvPr>
        </p:nvSpPr>
        <p:spPr/>
        <p:txBody>
          <a:bodyPr>
            <a:normAutofit/>
          </a:bodyPr>
          <a:lstStyle/>
          <a:p>
            <a:r>
              <a:rPr lang="en-US" sz="3000" dirty="0" smtClean="0"/>
              <a:t>Renewable resources are one of the two main kinds of natural resources. They can be put back as nearly as fast as it is used. Renewable resources can never run out, like wind, solar, and water power (also called hydroelectricity).</a:t>
            </a:r>
            <a:endParaRPr lang="en-US" sz="3000" dirty="0"/>
          </a:p>
        </p:txBody>
      </p:sp>
      <p:pic>
        <p:nvPicPr>
          <p:cNvPr id="4" name="Picture 3" descr="power.jpg"/>
          <p:cNvPicPr>
            <a:picLocks noChangeAspect="1"/>
          </p:cNvPicPr>
          <p:nvPr/>
        </p:nvPicPr>
        <p:blipFill>
          <a:blip r:embed="rId2"/>
          <a:stretch>
            <a:fillRect/>
          </a:stretch>
        </p:blipFill>
        <p:spPr>
          <a:xfrm>
            <a:off x="4572000" y="4056558"/>
            <a:ext cx="4457700" cy="280144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Pros and cons of renewable resources</a:t>
            </a:r>
            <a:endParaRPr lang="en-US" dirty="0"/>
          </a:p>
        </p:txBody>
      </p:sp>
      <p:sp>
        <p:nvSpPr>
          <p:cNvPr id="3" name="Content Placeholder 2"/>
          <p:cNvSpPr>
            <a:spLocks noGrp="1"/>
          </p:cNvSpPr>
          <p:nvPr>
            <p:ph idx="1"/>
          </p:nvPr>
        </p:nvSpPr>
        <p:spPr/>
        <p:txBody>
          <a:bodyPr/>
          <a:lstStyle/>
          <a:p>
            <a:r>
              <a:rPr lang="en-US" dirty="0" smtClean="0"/>
              <a:t>Pros: Renewable resources save money and are “greener” (better) for the environment.</a:t>
            </a:r>
          </a:p>
          <a:p>
            <a:r>
              <a:rPr lang="en-US" dirty="0" smtClean="0"/>
              <a:t>Cons: Installing wind turbines or solar panels are very costly. They are also not as efficient.</a:t>
            </a:r>
            <a:endParaRPr lang="en-US" dirty="0"/>
          </a:p>
        </p:txBody>
      </p:sp>
      <p:pic>
        <p:nvPicPr>
          <p:cNvPr id="4" name="Picture 3" descr="solar.jpg"/>
          <p:cNvPicPr>
            <a:picLocks noChangeAspect="1"/>
          </p:cNvPicPr>
          <p:nvPr/>
        </p:nvPicPr>
        <p:blipFill>
          <a:blip r:embed="rId2"/>
          <a:stretch>
            <a:fillRect/>
          </a:stretch>
        </p:blipFill>
        <p:spPr>
          <a:xfrm>
            <a:off x="4343400" y="3657600"/>
            <a:ext cx="3962400" cy="308795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Fossil fuels</a:t>
            </a:r>
            <a:endParaRPr lang="en-US" dirty="0"/>
          </a:p>
        </p:txBody>
      </p:sp>
      <p:sp>
        <p:nvSpPr>
          <p:cNvPr id="3" name="Content Placeholder 2"/>
          <p:cNvSpPr>
            <a:spLocks noGrp="1"/>
          </p:cNvSpPr>
          <p:nvPr>
            <p:ph idx="1"/>
          </p:nvPr>
        </p:nvSpPr>
        <p:spPr/>
        <p:txBody>
          <a:bodyPr/>
          <a:lstStyle/>
          <a:p>
            <a:r>
              <a:rPr lang="en-US" dirty="0" smtClean="0"/>
              <a:t>Fossil fuels get their name because they are made from once living organisms. They are nonrenewable resources. Even though they cannot be replaced they makeup a majority of our power.</a:t>
            </a:r>
            <a:endParaRPr lang="en-US" dirty="0"/>
          </a:p>
        </p:txBody>
      </p:sp>
      <p:pic>
        <p:nvPicPr>
          <p:cNvPr id="4" name="Picture 3" descr="fossil.jpg"/>
          <p:cNvPicPr>
            <a:picLocks noChangeAspect="1"/>
          </p:cNvPicPr>
          <p:nvPr/>
        </p:nvPicPr>
        <p:blipFill>
          <a:blip r:embed="rId2"/>
          <a:stretch>
            <a:fillRect/>
          </a:stretch>
        </p:blipFill>
        <p:spPr>
          <a:xfrm>
            <a:off x="4495800" y="3581400"/>
            <a:ext cx="3479800" cy="32766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nonrenewable resources?</a:t>
            </a:r>
            <a:endParaRPr lang="en-US" dirty="0"/>
          </a:p>
        </p:txBody>
      </p:sp>
      <p:sp>
        <p:nvSpPr>
          <p:cNvPr id="3" name="Content Placeholder 2"/>
          <p:cNvSpPr>
            <a:spLocks noGrp="1"/>
          </p:cNvSpPr>
          <p:nvPr>
            <p:ph idx="1"/>
          </p:nvPr>
        </p:nvSpPr>
        <p:spPr/>
        <p:txBody>
          <a:bodyPr>
            <a:normAutofit/>
          </a:bodyPr>
          <a:lstStyle/>
          <a:p>
            <a:r>
              <a:rPr lang="en-US" sz="3000" dirty="0" smtClean="0"/>
              <a:t>Nonrenewable resources are the second kind of natural resources. They CANNOT be replaced fast enough once they have run out. Despite this fact, most of our electricity and power (60%) is run on nonrenewable resources, such as fossil fuels. Some examples include</a:t>
            </a:r>
          </a:p>
          <a:p>
            <a:r>
              <a:rPr lang="en-US" sz="3000" dirty="0" smtClean="0"/>
              <a:t>Petroleum, coal, and </a:t>
            </a:r>
          </a:p>
          <a:p>
            <a:r>
              <a:rPr lang="en-US" sz="3000" dirty="0" smtClean="0"/>
              <a:t>uranium.</a:t>
            </a:r>
            <a:endParaRPr lang="en-US" sz="3000" dirty="0"/>
          </a:p>
        </p:txBody>
      </p:sp>
      <p:pic>
        <p:nvPicPr>
          <p:cNvPr id="5" name="Picture 4" descr="oil.jpg"/>
          <p:cNvPicPr>
            <a:picLocks noChangeAspect="1"/>
          </p:cNvPicPr>
          <p:nvPr/>
        </p:nvPicPr>
        <p:blipFill>
          <a:blip r:embed="rId2"/>
          <a:stretch>
            <a:fillRect/>
          </a:stretch>
        </p:blipFill>
        <p:spPr>
          <a:xfrm>
            <a:off x="4800600" y="4342092"/>
            <a:ext cx="4057650" cy="242065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Pros and cons of nonrenewable resources</a:t>
            </a:r>
            <a:endParaRPr lang="en-US" sz="3000" dirty="0"/>
          </a:p>
        </p:txBody>
      </p:sp>
      <p:sp>
        <p:nvSpPr>
          <p:cNvPr id="3" name="Content Placeholder 2"/>
          <p:cNvSpPr>
            <a:spLocks noGrp="1"/>
          </p:cNvSpPr>
          <p:nvPr>
            <p:ph idx="1"/>
          </p:nvPr>
        </p:nvSpPr>
        <p:spPr/>
        <p:txBody>
          <a:bodyPr/>
          <a:lstStyle/>
          <a:p>
            <a:r>
              <a:rPr lang="en-US" dirty="0" smtClean="0"/>
              <a:t>Pros: They give higher energy and are easier to use.</a:t>
            </a:r>
          </a:p>
          <a:p>
            <a:r>
              <a:rPr lang="en-US" dirty="0" smtClean="0"/>
              <a:t>Cons: They will one day run out, causes pollution and destroys habitats.</a:t>
            </a:r>
            <a:endParaRPr lang="en-US" dirty="0"/>
          </a:p>
        </p:txBody>
      </p:sp>
      <p:pic>
        <p:nvPicPr>
          <p:cNvPr id="4" name="Picture 3" descr="crazy.jpg"/>
          <p:cNvPicPr>
            <a:picLocks noChangeAspect="1"/>
          </p:cNvPicPr>
          <p:nvPr/>
        </p:nvPicPr>
        <p:blipFill>
          <a:blip r:embed="rId2"/>
          <a:stretch>
            <a:fillRect/>
          </a:stretch>
        </p:blipFill>
        <p:spPr>
          <a:xfrm>
            <a:off x="2743200" y="3733800"/>
            <a:ext cx="4566661" cy="28956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Conservation</a:t>
            </a:r>
            <a:endParaRPr lang="en-US" dirty="0"/>
          </a:p>
        </p:txBody>
      </p:sp>
      <p:sp>
        <p:nvSpPr>
          <p:cNvPr id="3" name="Content Placeholder 2"/>
          <p:cNvSpPr>
            <a:spLocks noGrp="1"/>
          </p:cNvSpPr>
          <p:nvPr>
            <p:ph idx="1"/>
          </p:nvPr>
        </p:nvSpPr>
        <p:spPr/>
        <p:txBody>
          <a:bodyPr>
            <a:normAutofit/>
          </a:bodyPr>
          <a:lstStyle/>
          <a:p>
            <a:r>
              <a:rPr lang="en-US" sz="3000" dirty="0" smtClean="0"/>
              <a:t>Conservation is the wise use of resources. People try to conserve nonrenewable resources because they will one day run out. If we don’t conserve our resources, we will have to switch to wind, water, or solar energy, which are very costly.</a:t>
            </a:r>
            <a:endParaRPr lang="en-US" sz="3000" dirty="0"/>
          </a:p>
        </p:txBody>
      </p:sp>
      <p:pic>
        <p:nvPicPr>
          <p:cNvPr id="4" name="Picture 3" descr="lake.jpg"/>
          <p:cNvPicPr>
            <a:picLocks noChangeAspect="1"/>
          </p:cNvPicPr>
          <p:nvPr/>
        </p:nvPicPr>
        <p:blipFill>
          <a:blip r:embed="rId2"/>
          <a:stretch>
            <a:fillRect/>
          </a:stretch>
        </p:blipFill>
        <p:spPr>
          <a:xfrm>
            <a:off x="152400" y="4267200"/>
            <a:ext cx="8890000" cy="25908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What is one example of a nonrenewable resource?</a:t>
            </a:r>
          </a:p>
          <a:p>
            <a:r>
              <a:rPr lang="en-US" dirty="0" smtClean="0"/>
              <a:t>Where does “fossil fuels” get there names?</a:t>
            </a:r>
          </a:p>
          <a:p>
            <a:r>
              <a:rPr lang="en-US" dirty="0" smtClean="0"/>
              <a:t>What are the two different kinds of natural resource?</a:t>
            </a:r>
          </a:p>
          <a:p>
            <a:r>
              <a:rPr lang="en-US" dirty="0" smtClean="0"/>
              <a:t>What is one downside to renewable resources?</a:t>
            </a:r>
          </a:p>
          <a:p>
            <a:r>
              <a:rPr lang="en-US" dirty="0" smtClean="0"/>
              <a:t>Can you name a conservation organization?</a:t>
            </a:r>
            <a:endParaRPr lang="en-US" dirty="0"/>
          </a:p>
        </p:txBody>
      </p:sp>
      <p:pic>
        <p:nvPicPr>
          <p:cNvPr id="4" name="Picture 3" descr="mark.jpg"/>
          <p:cNvPicPr>
            <a:picLocks noChangeAspect="1"/>
          </p:cNvPicPr>
          <p:nvPr/>
        </p:nvPicPr>
        <p:blipFill>
          <a:blip r:embed="rId2"/>
          <a:stretch>
            <a:fillRect/>
          </a:stretch>
        </p:blipFill>
        <p:spPr>
          <a:xfrm>
            <a:off x="6629400" y="152400"/>
            <a:ext cx="2219325" cy="13716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75</TotalTime>
  <Words>365</Words>
  <Application>Microsoft Office PowerPoint</Application>
  <PresentationFormat>On-screen Show (4:3)</PresentationFormat>
  <Paragraphs>31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Trek</vt:lpstr>
      <vt:lpstr>Natural Resources</vt:lpstr>
      <vt:lpstr>What are natural resources?</vt:lpstr>
      <vt:lpstr>What renewable resources?</vt:lpstr>
      <vt:lpstr>Pros and cons of renewable resources</vt:lpstr>
      <vt:lpstr>Fossil fuels</vt:lpstr>
      <vt:lpstr>What are nonrenewable resources?</vt:lpstr>
      <vt:lpstr>Pros and cons of nonrenewable resources</vt:lpstr>
      <vt:lpstr>Conservation</vt:lpstr>
      <vt:lpstr>Questions</vt:lpstr>
      <vt:lpstr>Sources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Natural Resources</dc:title>
  <dc:creator>emorgan84</dc:creator>
  <cp:lastModifiedBy>emorgan84</cp:lastModifiedBy>
  <cp:revision>14</cp:revision>
  <dcterms:created xsi:type="dcterms:W3CDTF">2012-04-05T12:50:14Z</dcterms:created>
  <dcterms:modified xsi:type="dcterms:W3CDTF">2012-04-10T13:01:37Z</dcterms:modified>
</cp:coreProperties>
</file>