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61" r:id="rId4"/>
    <p:sldId id="269" r:id="rId5"/>
    <p:sldId id="262" r:id="rId6"/>
    <p:sldId id="263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19CED7"/>
    <a:srgbClr val="FFCC00"/>
    <a:srgbClr val="E2A8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4A7B-C335-41BE-A9CD-F765D4B270D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FA6C-D6BB-4C7A-BC85-2F5335E5A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4A7B-C335-41BE-A9CD-F765D4B270D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FA6C-D6BB-4C7A-BC85-2F5335E5A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4A7B-C335-41BE-A9CD-F765D4B270D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FA6C-D6BB-4C7A-BC85-2F5335E5A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4A7B-C335-41BE-A9CD-F765D4B270D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FA6C-D6BB-4C7A-BC85-2F5335E5A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4A7B-C335-41BE-A9CD-F765D4B270D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FA6C-D6BB-4C7A-BC85-2F5335E5A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4A7B-C335-41BE-A9CD-F765D4B270D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FA6C-D6BB-4C7A-BC85-2F5335E5A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4A7B-C335-41BE-A9CD-F765D4B270D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FA6C-D6BB-4C7A-BC85-2F5335E5A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4A7B-C335-41BE-A9CD-F765D4B270D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16FA6C-D6BB-4C7A-BC85-2F5335E5AA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4A7B-C335-41BE-A9CD-F765D4B270D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FA6C-D6BB-4C7A-BC85-2F5335E5A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4A7B-C335-41BE-A9CD-F765D4B270D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016FA6C-D6BB-4C7A-BC85-2F5335E5A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CEB4A7B-C335-41BE-A9CD-F765D4B270D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FA6C-D6BB-4C7A-BC85-2F5335E5A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CEB4A7B-C335-41BE-A9CD-F765D4B270D0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016FA6C-D6BB-4C7A-BC85-2F5335E5A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ahoo.com/" TargetMode="External"/><Relationship Id="rId4" Type="http://schemas.openxmlformats.org/officeDocument/2006/relationships/hyperlink" Target="http://www.bing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background'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2743200" y="762000"/>
            <a:ext cx="330731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E2A8DA"/>
                </a:solidFill>
                <a:latin typeface="Kristen ITC" pitchFamily="66" charset="0"/>
              </a:rPr>
              <a:t>Natural</a:t>
            </a:r>
          </a:p>
          <a:p>
            <a:pPr algn="ctr"/>
            <a:r>
              <a:rPr lang="en-US" sz="4800" dirty="0" smtClean="0">
                <a:solidFill>
                  <a:srgbClr val="E2A8DA"/>
                </a:solidFill>
                <a:latin typeface="Kristen ITC" pitchFamily="66" charset="0"/>
              </a:rPr>
              <a:t>Resources</a:t>
            </a:r>
          </a:p>
          <a:p>
            <a:pPr algn="ctr"/>
            <a:endParaRPr lang="en-US" sz="3600" dirty="0">
              <a:latin typeface="Kristen ITC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943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E2A8DA"/>
                </a:solidFill>
                <a:latin typeface="Kristen ITC" pitchFamily="66" charset="0"/>
              </a:rPr>
              <a:t>By: Kennedy Howard and </a:t>
            </a:r>
            <a:r>
              <a:rPr lang="en-US" sz="3600" dirty="0" err="1" smtClean="0">
                <a:solidFill>
                  <a:srgbClr val="E2A8DA"/>
                </a:solidFill>
                <a:latin typeface="Kristen ITC" pitchFamily="66" charset="0"/>
              </a:rPr>
              <a:t>Tyra</a:t>
            </a:r>
            <a:r>
              <a:rPr lang="en-US" sz="3600" dirty="0" smtClean="0">
                <a:solidFill>
                  <a:srgbClr val="E2A8DA"/>
                </a:solidFill>
                <a:latin typeface="Kristen ITC" pitchFamily="66" charset="0"/>
              </a:rPr>
              <a:t> Gilbert</a:t>
            </a:r>
            <a:endParaRPr lang="en-US" sz="3600" dirty="0">
              <a:solidFill>
                <a:srgbClr val="E2A8DA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drumroll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Kristen ITC" pitchFamily="66" charset="0"/>
              </a:rPr>
              <a:t>Sources</a:t>
            </a:r>
            <a:endParaRPr lang="en-US" dirty="0">
              <a:latin typeface="Kristen ITC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Kristen ITC" pitchFamily="66" charset="0"/>
                <a:hlinkClick r:id="rId3"/>
              </a:rPr>
              <a:t>www.google.com</a:t>
            </a:r>
            <a:endParaRPr lang="en-US" u="sng" dirty="0" smtClean="0">
              <a:latin typeface="Kristen ITC" pitchFamily="66" charset="0"/>
            </a:endParaRPr>
          </a:p>
          <a:p>
            <a:r>
              <a:rPr lang="en-US" u="sng" dirty="0" smtClean="0">
                <a:latin typeface="Kristen ITC" pitchFamily="66" charset="0"/>
                <a:hlinkClick r:id="rId4"/>
              </a:rPr>
              <a:t>www.bing.com</a:t>
            </a:r>
            <a:endParaRPr lang="en-US" u="sng" dirty="0" smtClean="0">
              <a:latin typeface="Kristen ITC" pitchFamily="66" charset="0"/>
            </a:endParaRPr>
          </a:p>
          <a:p>
            <a:r>
              <a:rPr lang="en-US" u="sng" dirty="0" smtClean="0">
                <a:solidFill>
                  <a:srgbClr val="19CED7"/>
                </a:solidFill>
                <a:hlinkClick r:id="rId5"/>
              </a:rPr>
              <a:t>www.yahoo.com</a:t>
            </a:r>
            <a:endParaRPr lang="en-US" u="sng" dirty="0" smtClean="0">
              <a:solidFill>
                <a:srgbClr val="19CED7"/>
              </a:solidFill>
            </a:endParaRPr>
          </a:p>
          <a:p>
            <a:r>
              <a:rPr lang="en-US" u="sng" dirty="0" smtClean="0">
                <a:solidFill>
                  <a:srgbClr val="19CED7"/>
                </a:solidFill>
              </a:rPr>
              <a:t>www.scienceonline.com	</a:t>
            </a: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  <p:transition spd="slow" advTm="1000">
    <p:wipe dir="u"/>
    <p:sndAc>
      <p:stSnd>
        <p:snd r:embed="rId2" name="applaus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Natural Resources</a:t>
            </a:r>
            <a:endParaRPr lang="en-US" dirty="0"/>
          </a:p>
        </p:txBody>
      </p:sp>
      <p:pic>
        <p:nvPicPr>
          <p:cNvPr id="8" name="Content Placeholder 7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9" name="TextBox 8"/>
          <p:cNvSpPr txBox="1"/>
          <p:nvPr/>
        </p:nvSpPr>
        <p:spPr>
          <a:xfrm>
            <a:off x="2590800" y="1524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Kristen ITC" pitchFamily="66" charset="0"/>
              </a:rPr>
              <a:t>Natural Resources</a:t>
            </a:r>
            <a:endParaRPr lang="en-US" sz="4000" dirty="0">
              <a:latin typeface="Kristen ITC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528834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risten ITC" pitchFamily="66" charset="0"/>
              </a:rPr>
              <a:t>Natural Resources are resources found in nature, that are</a:t>
            </a:r>
            <a:r>
              <a:rPr lang="en-US" sz="2400" b="1" u="sng" dirty="0" smtClean="0">
                <a:latin typeface="Kristen ITC" pitchFamily="66" charset="0"/>
              </a:rPr>
              <a:t> NOT </a:t>
            </a:r>
            <a:r>
              <a:rPr lang="en-US" sz="2400" dirty="0" smtClean="0">
                <a:latin typeface="Kristen ITC" pitchFamily="66" charset="0"/>
              </a:rPr>
              <a:t>man- made. The different types of natural resources are renewable and non-renewable.</a:t>
            </a:r>
            <a:endParaRPr lang="en-US" sz="2400" dirty="0">
              <a:latin typeface="Kristen ITC" pitchFamily="66" charset="0"/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Kristen ITC" pitchFamily="66" charset="0"/>
              </a:rPr>
              <a:t>Non-Renewable Resources</a:t>
            </a:r>
            <a:endParaRPr lang="en-US" sz="3600" dirty="0">
              <a:solidFill>
                <a:srgbClr val="C00000"/>
              </a:solidFill>
              <a:latin typeface="Kristen ITC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Kristen ITC" pitchFamily="66" charset="0"/>
              </a:rPr>
              <a:t>Nonrenewable resources are resources that take thousands of years to replace</a:t>
            </a:r>
            <a:r>
              <a:rPr lang="en-US" sz="32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Kristen ITC" pitchFamily="66" charset="0"/>
              </a:rPr>
              <a:t>Coal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Kristen ITC" pitchFamily="66" charset="0"/>
              </a:rPr>
              <a:t>Natural Gas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Kristen ITC" pitchFamily="66" charset="0"/>
              </a:rPr>
              <a:t>Petroleum / oil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KCACZIHEKCAPSZMSBCAFKLYSNCAJGL7GACABLYWUCCACR3JH0CA55K32GCAVWW473CAM8ALKJCAEINS84CAUGYQ3FCA8EZWJ0CAIKXABSCAUEFY6MCAYTYP68CAGCPLQ2CA50JN0RCA0RLF4VCAOQKRNKCAPWL3N5CA5I5DM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2743200"/>
            <a:ext cx="2438400" cy="3467100"/>
          </a:xfrm>
          <a:prstGeom prst="rect">
            <a:avLst/>
          </a:prstGeom>
        </p:spPr>
      </p:pic>
    </p:spTree>
  </p:cSld>
  <p:clrMapOvr>
    <a:masterClrMapping/>
  </p:clrMapOvr>
  <p:transition>
    <p:blinds dir="vert"/>
    <p:sndAc>
      <p:stSnd>
        <p:snd r:embed="rId2" name="bomb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CC00"/>
                </a:solidFill>
              </a:rPr>
              <a:t>Renewable Resources</a:t>
            </a:r>
            <a:endParaRPr lang="en-US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CC00"/>
                </a:solidFill>
                <a:latin typeface="Kristen ITC" pitchFamily="66" charset="0"/>
              </a:rPr>
              <a:t>Renewable Resources are resources that can be replaced almost as fast as they are used. </a:t>
            </a:r>
          </a:p>
          <a:p>
            <a:r>
              <a:rPr lang="en-US" dirty="0" smtClean="0">
                <a:solidFill>
                  <a:srgbClr val="00CC00"/>
                </a:solidFill>
                <a:latin typeface="Kristen ITC" pitchFamily="66" charset="0"/>
              </a:rPr>
              <a:t>Wind</a:t>
            </a:r>
          </a:p>
          <a:p>
            <a:r>
              <a:rPr lang="en-US" dirty="0" smtClean="0">
                <a:solidFill>
                  <a:srgbClr val="00CC00"/>
                </a:solidFill>
                <a:latin typeface="Kristen ITC" pitchFamily="66" charset="0"/>
              </a:rPr>
              <a:t>Water</a:t>
            </a:r>
          </a:p>
          <a:p>
            <a:r>
              <a:rPr lang="en-US" dirty="0" smtClean="0">
                <a:solidFill>
                  <a:srgbClr val="00CC00"/>
                </a:solidFill>
                <a:latin typeface="Kristen ITC" pitchFamily="66" charset="0"/>
              </a:rPr>
              <a:t>Oxygen</a:t>
            </a:r>
          </a:p>
          <a:p>
            <a:r>
              <a:rPr lang="en-US" dirty="0" smtClean="0">
                <a:solidFill>
                  <a:srgbClr val="00CC00"/>
                </a:solidFill>
                <a:latin typeface="Kristen ITC" pitchFamily="66" charset="0"/>
              </a:rPr>
              <a:t>Geothermal</a:t>
            </a:r>
          </a:p>
          <a:p>
            <a:r>
              <a:rPr lang="en-US" dirty="0" smtClean="0">
                <a:solidFill>
                  <a:srgbClr val="00CC00"/>
                </a:solidFill>
                <a:latin typeface="Kristen ITC" pitchFamily="66" charset="0"/>
              </a:rPr>
              <a:t>Sunlight (solar power)</a:t>
            </a:r>
          </a:p>
          <a:p>
            <a:endParaRPr lang="en-US" dirty="0"/>
          </a:p>
        </p:txBody>
      </p:sp>
      <p:pic>
        <p:nvPicPr>
          <p:cNvPr id="4" name="Picture 3" descr="KCA43TMCMCA1T4HAXCASS512UCAUI6S92CAJ1O03RCAHC7L48CAEPBT6TCAQDPCI3CA3LDB8KCAN01FPICAPYVLKXCA0WZNQNCANJN08QCAP0ZZ8BCAMHGAMQCAVOUEE5CATAPORGCAGN1F8ZCAVZ0Z9CCA82EHMGCAFFL3R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3124200"/>
            <a:ext cx="3771900" cy="3581400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2" name="arrow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Kristen ITC" pitchFamily="66" charset="0"/>
              </a:rPr>
              <a:t>Renewable Resources</a:t>
            </a:r>
            <a:endParaRPr lang="en-US" dirty="0">
              <a:latin typeface="Kristen ITC" pitchFamily="66" charset="0"/>
            </a:endParaRPr>
          </a:p>
        </p:txBody>
      </p:sp>
      <p:pic>
        <p:nvPicPr>
          <p:cNvPr id="6" name="Content Placeholder 5" descr="Solar_Pow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219200"/>
            <a:ext cx="2743200" cy="2267744"/>
          </a:xfrm>
        </p:spPr>
      </p:pic>
      <p:pic>
        <p:nvPicPr>
          <p:cNvPr id="10" name="Picture 9" descr="thumbnailCA2XMSB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0" y="1219200"/>
            <a:ext cx="2743200" cy="2266950"/>
          </a:xfrm>
          <a:prstGeom prst="rect">
            <a:avLst/>
          </a:prstGeom>
        </p:spPr>
      </p:pic>
      <p:pic>
        <p:nvPicPr>
          <p:cNvPr id="11" name="Picture 10" descr="thumbnailCAADJLOQ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0" y="4343400"/>
            <a:ext cx="2743200" cy="2295525"/>
          </a:xfrm>
          <a:prstGeom prst="rect">
            <a:avLst/>
          </a:prstGeom>
        </p:spPr>
      </p:pic>
      <p:pic>
        <p:nvPicPr>
          <p:cNvPr id="12" name="Picture 11" descr="thumbnailCAOZH78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" y="4343400"/>
            <a:ext cx="2743200" cy="2286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3400" y="1219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risten ITC" pitchFamily="66" charset="0"/>
              </a:rPr>
              <a:t>Solar Power</a:t>
            </a:r>
            <a:endParaRPr lang="en-US" sz="2400" dirty="0">
              <a:latin typeface="Kristen ITC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6019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risten ITC" pitchFamily="66" charset="0"/>
              </a:rPr>
              <a:t>Wind and Oxygen</a:t>
            </a:r>
            <a:endParaRPr lang="en-US" sz="2400" dirty="0">
              <a:latin typeface="Kristen ITC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1200" y="12192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risten ITC" pitchFamily="66" charset="0"/>
              </a:rPr>
              <a:t>Geothermal Energy</a:t>
            </a:r>
            <a:endParaRPr lang="en-US" sz="2400" dirty="0">
              <a:latin typeface="Kristen ITC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2200" y="6019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risten ITC" pitchFamily="66" charset="0"/>
              </a:rPr>
              <a:t>Water</a:t>
            </a:r>
            <a:endParaRPr lang="en-US" sz="2400" dirty="0">
              <a:latin typeface="Kristen ITC" pitchFamily="66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ashreg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Kristen ITC" pitchFamily="66" charset="0"/>
              </a:rPr>
              <a:t>Non-Renewable resources</a:t>
            </a:r>
            <a:endParaRPr lang="en-US" dirty="0">
              <a:latin typeface="Kristen ITC" pitchFamily="66" charset="0"/>
            </a:endParaRPr>
          </a:p>
        </p:txBody>
      </p:sp>
      <p:pic>
        <p:nvPicPr>
          <p:cNvPr id="7" name="Content Placeholder 6" descr="thumbnailCAD23S0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" y="1371600"/>
            <a:ext cx="3134139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381000" y="30480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CC00"/>
                </a:solidFill>
                <a:latin typeface="Kristen ITC" pitchFamily="66" charset="0"/>
              </a:rPr>
              <a:t>Oil</a:t>
            </a:r>
            <a:endParaRPr lang="en-US" sz="2800" dirty="0">
              <a:solidFill>
                <a:srgbClr val="FFCC00"/>
              </a:solidFill>
              <a:latin typeface="Kristen ITC" pitchFamily="66" charset="0"/>
            </a:endParaRPr>
          </a:p>
        </p:txBody>
      </p:sp>
      <p:pic>
        <p:nvPicPr>
          <p:cNvPr id="6" name="Picture 5" descr="co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1447800"/>
            <a:ext cx="3124200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6019800" y="3581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Kristen ITC" pitchFamily="66" charset="0"/>
              </a:rPr>
              <a:t>    Coal</a:t>
            </a:r>
            <a:endParaRPr lang="en-US" sz="2800" dirty="0">
              <a:solidFill>
                <a:schemeClr val="bg1"/>
              </a:solidFill>
              <a:latin typeface="Kristen ITC" pitchFamily="66" charset="0"/>
            </a:endParaRPr>
          </a:p>
        </p:txBody>
      </p:sp>
      <p:pic>
        <p:nvPicPr>
          <p:cNvPr id="13" name="Picture 12" descr="thumbnailCAXFUMZ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4600" y="4267200"/>
            <a:ext cx="2857500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2895600" y="56388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Kristen ITC" pitchFamily="66" charset="0"/>
              </a:rPr>
              <a:t>Natural Gas</a:t>
            </a:r>
            <a:endParaRPr lang="en-US" dirty="0">
              <a:solidFill>
                <a:srgbClr val="0070C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 spd="slow">
    <p:wipe dir="u"/>
    <p:sndAc>
      <p:stSnd>
        <p:snd r:embed="rId2" name="explode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Kristen ITC" pitchFamily="66" charset="0"/>
              </a:rPr>
              <a:t>What we rely on most</a:t>
            </a:r>
            <a:endParaRPr lang="en-US" sz="5400" dirty="0">
              <a:solidFill>
                <a:srgbClr val="00B0F0"/>
              </a:solidFill>
              <a:latin typeface="Kristen ITC" pitchFamily="66" charset="0"/>
            </a:endParaRPr>
          </a:p>
        </p:txBody>
      </p:sp>
      <p:pic>
        <p:nvPicPr>
          <p:cNvPr id="7" name="Content Placeholder 6" descr="CCAV2W4IZCA9Z9EX7CALAF8LCCATF3M2HCA133X68CA5NIPVKCAD8585DCALQ4Q8ZCAZSE1HLCAC416PACAX0I4F9CA4F8C00CAKDAGJGCA42366RCA1AL8DHCATMMQIECA7DVKQ8CAMF5GPECATBFNRLCACSUESFCA5B2OK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1000" y="2209800"/>
            <a:ext cx="3657600" cy="3429000"/>
          </a:xfrm>
        </p:spPr>
      </p:pic>
      <p:sp>
        <p:nvSpPr>
          <p:cNvPr id="8" name="TextBox 7"/>
          <p:cNvSpPr txBox="1"/>
          <p:nvPr/>
        </p:nvSpPr>
        <p:spPr>
          <a:xfrm>
            <a:off x="4343400" y="2438400"/>
            <a:ext cx="388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latin typeface="Kristen ITC" pitchFamily="66" charset="0"/>
              </a:rPr>
              <a:t>This is a graph of what we rely on most. As you can see renewable resources are not used as much because they are more expensive and require a lot of hard work.</a:t>
            </a:r>
            <a:endParaRPr lang="en-US" sz="2400" dirty="0">
              <a:solidFill>
                <a:srgbClr val="00B0F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oin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Kristen ITC" pitchFamily="66" charset="0"/>
              </a:rPr>
              <a:t>Conservation</a:t>
            </a:r>
            <a:endParaRPr lang="en-US" dirty="0">
              <a:solidFill>
                <a:srgbClr val="00B050"/>
              </a:solidFill>
              <a:latin typeface="Kristen ITC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600200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Kristen ITC" pitchFamily="66" charset="0"/>
              </a:rPr>
              <a:t>Conservation is the smart use of natural resources. You can take part in conservation in many ways</a:t>
            </a:r>
            <a:r>
              <a:rPr lang="en-US" dirty="0" smtClean="0">
                <a:latin typeface="Kristen ITC" pitchFamily="66" charset="0"/>
              </a:rPr>
              <a:t>. </a:t>
            </a:r>
          </a:p>
          <a:p>
            <a:endParaRPr lang="en-US" dirty="0" smtClean="0">
              <a:latin typeface="Kristen ITC" pitchFamily="66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Kristen ITC" pitchFamily="66" charset="0"/>
              </a:rPr>
              <a:t>3 R’s- Reduce, Reuse, and </a:t>
            </a:r>
            <a:r>
              <a:rPr lang="en-US" dirty="0" smtClean="0">
                <a:solidFill>
                  <a:srgbClr val="00B050"/>
                </a:solidFill>
                <a:latin typeface="Kristen ITC" pitchFamily="66" charset="0"/>
              </a:rPr>
              <a:t>Recycle</a:t>
            </a:r>
            <a:r>
              <a:rPr lang="en-US" dirty="0" smtClean="0">
                <a:latin typeface="Kristen ITC" pitchFamily="66" charset="0"/>
              </a:rPr>
              <a:t>.</a:t>
            </a:r>
          </a:p>
          <a:p>
            <a:r>
              <a:rPr lang="en-US" dirty="0" smtClean="0">
                <a:solidFill>
                  <a:srgbClr val="00B050"/>
                </a:solidFill>
                <a:latin typeface="Kristen ITC" pitchFamily="66" charset="0"/>
              </a:rPr>
              <a:t>Smart use of water (brushing teeth, showering)</a:t>
            </a:r>
            <a:r>
              <a:rPr lang="en-US" dirty="0" smtClean="0">
                <a:latin typeface="Kristen ITC" pitchFamily="66" charset="0"/>
              </a:rPr>
              <a:t>.</a:t>
            </a:r>
          </a:p>
          <a:p>
            <a:r>
              <a:rPr lang="en-US" dirty="0" smtClean="0">
                <a:solidFill>
                  <a:srgbClr val="00B050"/>
                </a:solidFill>
                <a:latin typeface="Kristen ITC" pitchFamily="66" charset="0"/>
              </a:rPr>
              <a:t>Turn lights and TV off when you leave the room</a:t>
            </a:r>
            <a:r>
              <a:rPr lang="en-US" dirty="0" smtClean="0">
                <a:latin typeface="Kristen ITC" pitchFamily="66" charset="0"/>
              </a:rPr>
              <a:t>.</a:t>
            </a:r>
          </a:p>
        </p:txBody>
      </p:sp>
      <p:pic>
        <p:nvPicPr>
          <p:cNvPr id="6" name="Picture 5" descr="thumbna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4495800"/>
            <a:ext cx="2037461" cy="2133600"/>
          </a:xfrm>
          <a:prstGeom prst="rect">
            <a:avLst/>
          </a:prstGeom>
        </p:spPr>
      </p:pic>
    </p:spTree>
  </p:cSld>
  <p:clrMapOvr>
    <a:masterClrMapping/>
  </p:clrMapOvr>
  <p:transition spd="slow">
    <p:wipe/>
    <p:sndAc>
      <p:stSnd>
        <p:snd r:embed="rId2" name="breeze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two types of Natural Resources?</a:t>
            </a:r>
          </a:p>
          <a:p>
            <a:r>
              <a:rPr lang="en-US" dirty="0" smtClean="0"/>
              <a:t>What are two examples of renewable resources?-nonrenewable</a:t>
            </a:r>
            <a:r>
              <a:rPr lang="en-US" dirty="0" smtClean="0"/>
              <a:t>?</a:t>
            </a:r>
          </a:p>
          <a:p>
            <a:r>
              <a:rPr lang="en-US" dirty="0" smtClean="0"/>
              <a:t> What do American rely on most?</a:t>
            </a:r>
          </a:p>
          <a:p>
            <a:r>
              <a:rPr lang="en-US" dirty="0" smtClean="0"/>
              <a:t>What ways can </a:t>
            </a:r>
            <a:r>
              <a:rPr lang="en-US" smtClean="0"/>
              <a:t>you participate in conservation?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196</TotalTime>
  <Words>234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Slide 1</vt:lpstr>
      <vt:lpstr>What are Natural Resources</vt:lpstr>
      <vt:lpstr>Non-Renewable Resources</vt:lpstr>
      <vt:lpstr>Renewable Resources</vt:lpstr>
      <vt:lpstr>Renewable Resources</vt:lpstr>
      <vt:lpstr>Non-Renewable resources</vt:lpstr>
      <vt:lpstr>What we rely on most</vt:lpstr>
      <vt:lpstr>Conservation</vt:lpstr>
      <vt:lpstr>Questions</vt:lpstr>
      <vt:lpstr>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khoward82</dc:creator>
  <cp:lastModifiedBy>khoward82</cp:lastModifiedBy>
  <cp:revision>28</cp:revision>
  <dcterms:created xsi:type="dcterms:W3CDTF">2012-03-29T13:45:19Z</dcterms:created>
  <dcterms:modified xsi:type="dcterms:W3CDTF">2012-04-12T13:39:33Z</dcterms:modified>
</cp:coreProperties>
</file>