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5586-455E-4771-A962-405C5918A33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8C52-1E6F-48F3-80F2-FEC9140D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8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5586-455E-4771-A962-405C5918A33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8C52-1E6F-48F3-80F2-FEC9140D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1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5586-455E-4771-A962-405C5918A33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8C52-1E6F-48F3-80F2-FEC9140D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6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5586-455E-4771-A962-405C5918A33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8C52-1E6F-48F3-80F2-FEC9140D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8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5586-455E-4771-A962-405C5918A33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8C52-1E6F-48F3-80F2-FEC9140D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5586-455E-4771-A962-405C5918A33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8C52-1E6F-48F3-80F2-FEC9140D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5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5586-455E-4771-A962-405C5918A33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8C52-1E6F-48F3-80F2-FEC9140D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44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5586-455E-4771-A962-405C5918A33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8C52-1E6F-48F3-80F2-FEC9140D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73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5586-455E-4771-A962-405C5918A33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8C52-1E6F-48F3-80F2-FEC9140D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8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5586-455E-4771-A962-405C5918A33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8C52-1E6F-48F3-80F2-FEC9140D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5586-455E-4771-A962-405C5918A33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8C52-1E6F-48F3-80F2-FEC9140D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4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D5586-455E-4771-A962-405C5918A33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F8C52-1E6F-48F3-80F2-FEC9140D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6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Biology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4 Big Ideas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5870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Organisms use feedback mechanisms to regulate growth and reproduction, and to maintain dynamic homeostasis.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Organisms use feedback mechanisms to maintain their internal environments and respond to external environmental changes.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Organisms respond to changes in their external environments.</a:t>
            </a:r>
          </a:p>
        </p:txBody>
      </p:sp>
    </p:spTree>
    <p:extLst>
      <p:ext uri="{BB962C8B-B14F-4D97-AF65-F5344CB8AC3E}">
        <p14:creationId xmlns:p14="http://schemas.microsoft.com/office/powerpoint/2010/main" val="273951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Growth and dynamic homeostasis of a biological system are influenced by changes in the system’s environment.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All biological systems from cells to organisms to populations, communities and ecosystems are affected by complex biotic and abiotic interactions involving exchange of matter and free energy.</a:t>
            </a:r>
          </a:p>
          <a:p>
            <a:pPr marL="0" indent="0">
              <a:buNone/>
            </a:pPr>
            <a:r>
              <a:rPr lang="en-US" dirty="0" smtClean="0"/>
              <a:t>     - Homeostatic mechanisms reflect both common ancestry and divergence due to adaptation in different environments.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Biological systems are affected by disruptions to their dynamic homeostasis.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Plants and animals have a variety of chemical defenses against infections that affect dynamic homeostasis.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8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Many biological processes involved in growth, reproduction and dynamic homeostasis include temporal regulation and coordination.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Timing and coordination of specific events are necessary for the normal development of an organisms, and these events are regulated by a variety of mechanisms.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Timing and coordination of physiological events are regulated by multiple mechanisms.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Timing and coordination of behavior are regulated by various mechanisms and are important in natural selection.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09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Big Idea 3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Living systems store, retrieve, transmit and respond to information essential to life processes.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8860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Heritable information provides for continuity of life.</a:t>
            </a:r>
          </a:p>
          <a:p>
            <a:pPr marL="0" indent="0">
              <a:buNone/>
            </a:pPr>
            <a:r>
              <a:rPr lang="en-US" dirty="0" smtClean="0"/>
              <a:t>     - DNA, and in some cases RNA, is the primary source of heritable information.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In eukaryotes, heritable information is passed to the next generation via processes that include the cell cycle and mitosis or meiosis plus fertilization.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The chromosomal basis of inheritance provides an understanding of the pattern of passage (transmission) of genes from parent to offspring.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The inheritance pattern of many traits cannot be explained by simple Mendelian genetics.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7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Expression of genetic information involves cellular and molecular mechanisms.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Gene regulation results in differential gene expression, leading to cell specialization.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A variety of intercellular and intracellular signal transmissions mediate gene expression.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102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processing of genetic information is imperfect and is a source of genetic variation.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Changes in genotype can results in changes in phenotype.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Biological systems have multiple processes that increase genetic variation.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Viral replication results in genetic variation, and viral infection can introduce genetic variation into the hosts.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16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Cells communicate by generating, transmitting and receiving chemical signals.</a:t>
            </a:r>
          </a:p>
          <a:p>
            <a:pPr marL="0" indent="0">
              <a:buNone/>
            </a:pPr>
            <a:r>
              <a:rPr lang="en-US" dirty="0" smtClean="0"/>
              <a:t>     - Cell communication processes share common features that reflect a shared evolutionary history.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Cells communicate with each other through direct contact with other cells or from a distance via chemical signaling.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Signal transduction pathways link signal reception with cellular response.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Changes in signal transduction pathways can alter cellular response.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99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Transmission of information results in changes within and between biological systems.</a:t>
            </a:r>
          </a:p>
          <a:p>
            <a:pPr marL="0" indent="0">
              <a:buNone/>
            </a:pPr>
            <a:r>
              <a:rPr lang="en-US" dirty="0" smtClean="0"/>
              <a:t>     - Individuals can act on information and communicate it to others.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Animals have nervous systems that detect external and internals signals, transmit and integrate information, and produce responses.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8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Big Idea 4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Biological systems interact, and these systems and their interactions possess complex properties.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3101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Big Idea 1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process of evolution drives the diversity and unity of life.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19975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Interactions within biological systems lead to complex properties.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The subcomponents of biological molecules and their sequence determine the properties of that molecule.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The structure and function of subcellular components, and their interactions, provide essential cellular processes.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Interactions between external stimuli and regulated gene expression result in specialization of cells, tissues and organs.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257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- Organisms exhibit complex properties due to interactions between their constituent parts.</a:t>
            </a:r>
          </a:p>
          <a:p>
            <a:pPr marL="0" indent="0">
              <a:buNone/>
            </a:pPr>
            <a:r>
              <a:rPr lang="en-US" dirty="0" smtClean="0"/>
              <a:t>     - Communities are composed of populations of organisms that interact in complex ways.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Interactions among living systems and with their environment result in the movement of matter and energy.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232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Competition and cooperation are important aspects of biological systems.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Interactions between molecules affect their structure and function.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Cooperative interactions within organisms promote efficiency in the use of energy and matter.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Interactions between and within populations influence patterns of species distribution and abundance.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Distribution of local and global ecosystems changes over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424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Naturally occurring diversity among and between components within biological systems affects interactions with the environment.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Variation in molecular units provides cells with a wider range of functions.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Environmental factors influence the expression of the genotype in an organism.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The level of variation in a population affects population dynamics.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The diversity of species within an ecosystem may influence the stability of the ecosystem.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43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Change in the genetic makeup of a population over time is evolution.</a:t>
            </a:r>
          </a:p>
          <a:p>
            <a:pPr marL="0" indent="0">
              <a:buNone/>
            </a:pPr>
            <a:r>
              <a:rPr lang="en-US" dirty="0" smtClean="0"/>
              <a:t>     - Natural selection is a major mechanism of evolution.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Natural selection acts on phenotypic variations in populations.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Evolutionary change is also driven by random processes.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Biological evolution is supported by scientific evidence from many disciplines, including mathematics.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05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Organisms are linked by lines of descent from common ancestry.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Organisms share many conserved core processes and features that evolved and are widely distributed among organisms today.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Phylogenetic trees and </a:t>
            </a:r>
            <a:r>
              <a:rPr lang="en-US" dirty="0" err="1" smtClean="0"/>
              <a:t>cladograms</a:t>
            </a:r>
            <a:r>
              <a:rPr lang="en-US" dirty="0" smtClean="0"/>
              <a:t> are graphical representations (models) of evolutionary history that can be tested.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789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Life continues to evolve within a changing environment.</a:t>
            </a:r>
          </a:p>
          <a:p>
            <a:pPr marL="0" indent="0">
              <a:buNone/>
            </a:pPr>
            <a:r>
              <a:rPr lang="en-US" dirty="0" smtClean="0"/>
              <a:t>     - Speciation and extinction have occurred throughout the Earth’s history.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Speciation may occur when two populations become reproductively isolated from each other.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Populations of organisms continue to evolve.</a:t>
            </a:r>
          </a:p>
        </p:txBody>
      </p:sp>
    </p:spTree>
    <p:extLst>
      <p:ext uri="{BB962C8B-B14F-4D97-AF65-F5344CB8AC3E}">
        <p14:creationId xmlns:p14="http://schemas.microsoft.com/office/powerpoint/2010/main" val="352646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origin of living systems is explained by natural processes.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There are several hypotheses about the natural origin of life on Earth, each with supporting scientific evidence.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Scientific evidence from many different disciplines supports models of the origin of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13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Big Idea 2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Biological systems utilize free energy and molecular building blocks to grow, to reproduce and to maintain dynamic homeostasis.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8899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Growth, reproduction and maintenance of the organization of living systems require free energy and matter.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All living systems require constant input of free energy.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Organisms capture and store free energy for use in biological processes.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Organisms must exchange matter with the environment to grow, reproduce and maintain organization.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9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Growth, reproduction and dynamic homeostasis require that cells create and maintain internal environments that are different from their external environments.</a:t>
            </a:r>
          </a:p>
          <a:p>
            <a:pPr marL="0" indent="0">
              <a:buNone/>
            </a:pPr>
            <a:r>
              <a:rPr lang="en-US" dirty="0" smtClean="0"/>
              <a:t>     - Cell membranes are selectively permeable due to their structure.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Growth and dynamic homeostasis are maintained by the constant movement of molecules across membranes.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Eukaryotic cells maintain internal membranes that partition the cell into specialized regions.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8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1250</Words>
  <Application>Microsoft Office PowerPoint</Application>
  <PresentationFormat>Widescreen</PresentationFormat>
  <Paragraphs>102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AP Biology</vt:lpstr>
      <vt:lpstr>Big Idea 1</vt:lpstr>
      <vt:lpstr>Big Idea 1</vt:lpstr>
      <vt:lpstr>Big Idea 1</vt:lpstr>
      <vt:lpstr>Big Idea 1</vt:lpstr>
      <vt:lpstr>Big Idea 1</vt:lpstr>
      <vt:lpstr>Big Idea 2</vt:lpstr>
      <vt:lpstr>Big Idea 2</vt:lpstr>
      <vt:lpstr>Big Idea 2</vt:lpstr>
      <vt:lpstr>Big Idea 2</vt:lpstr>
      <vt:lpstr>Big Idea 2</vt:lpstr>
      <vt:lpstr>Big Idea 2</vt:lpstr>
      <vt:lpstr>Big Idea 3</vt:lpstr>
      <vt:lpstr>Big Idea 3</vt:lpstr>
      <vt:lpstr>Big Idea 3</vt:lpstr>
      <vt:lpstr>Big Idea 3</vt:lpstr>
      <vt:lpstr>Big Idea 3</vt:lpstr>
      <vt:lpstr>Big Idea 3</vt:lpstr>
      <vt:lpstr>Big Idea 4</vt:lpstr>
      <vt:lpstr>Big Idea 4</vt:lpstr>
      <vt:lpstr>Big Idea 4</vt:lpstr>
      <vt:lpstr>Big Idea 4</vt:lpstr>
      <vt:lpstr>Big Idea 4</vt:lpstr>
    </vt:vector>
  </TitlesOfParts>
  <Company>CSGK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Biology</dc:title>
  <dc:creator>Margie Stone</dc:creator>
  <cp:lastModifiedBy>Margie Stone</cp:lastModifiedBy>
  <cp:revision>8</cp:revision>
  <dcterms:created xsi:type="dcterms:W3CDTF">2015-09-09T18:58:00Z</dcterms:created>
  <dcterms:modified xsi:type="dcterms:W3CDTF">2015-09-09T20:21:17Z</dcterms:modified>
</cp:coreProperties>
</file>