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AF28-24A2-8D48-A960-75065B5B22E2}" type="datetimeFigureOut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6B44-CB7B-0249-8531-AFDD09E80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80" y="2130425"/>
            <a:ext cx="7772400" cy="1470025"/>
          </a:xfrm>
        </p:spPr>
        <p:txBody>
          <a:bodyPr/>
          <a:lstStyle/>
          <a:p>
            <a:r>
              <a:rPr lang="en-US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latin typeface="Chalkduster"/>
              </a:rPr>
              <a:t>Mrs. </a:t>
            </a:r>
            <a:r>
              <a:rPr lang="en-US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latin typeface="Chalkduster"/>
              </a:rPr>
              <a:t>Haynie</a:t>
            </a:r>
            <a:r>
              <a:rPr lang="en-US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latin typeface="Chalkduster"/>
              </a:rPr>
              <a:t> </a:t>
            </a:r>
            <a:r>
              <a:rPr lang="en-US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latin typeface="Chalkduster"/>
              </a:rPr>
              <a:t>Presents:Art</a:t>
            </a:r>
            <a:r>
              <a:rPr lang="en-US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latin typeface="Chalkduster"/>
              </a:rPr>
              <a:t> Students’ Projects</a:t>
            </a:r>
            <a:endParaRPr lang="en-US" dirty="0">
              <a:ln w="18000">
                <a:solidFill>
                  <a:srgbClr val="FF0000"/>
                </a:solidFill>
                <a:prstDash val="solid"/>
                <a:miter lim="800000"/>
              </a:ln>
              <a:latin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latin typeface="Chalkduster"/>
              </a:rPr>
              <a:t>By: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Chalkduster"/>
              </a:rPr>
              <a:t>Aliyah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Chalkduster"/>
              </a:rPr>
              <a:t> Trice &amp; Ben Strickland</a:t>
            </a:r>
            <a:endParaRPr lang="en-US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7000" cy="225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58" y="4775200"/>
            <a:ext cx="254974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80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10191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Creativity is allowing yourself to make mistakes. Art is knowing which ones to keep. — Scott Adams</a:t>
            </a: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6" name="Content Placeholder 5" descr="IMG_48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2" r="-3322"/>
          <a:stretch>
            <a:fillRect/>
          </a:stretch>
        </p:blipFill>
        <p:spPr>
          <a:xfrm>
            <a:off x="965200" y="1818640"/>
            <a:ext cx="7183120" cy="5039359"/>
          </a:xfrm>
        </p:spPr>
      </p:pic>
    </p:spTree>
    <p:extLst>
      <p:ext uri="{BB962C8B-B14F-4D97-AF65-F5344CB8AC3E}">
        <p14:creationId xmlns:p14="http://schemas.microsoft.com/office/powerpoint/2010/main" val="357901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Design creates culture. Culture shapes values. Values determine the future. — Robert L. Peters</a:t>
            </a: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4" name="Content Placeholder 3" descr="IMG_48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16603"/>
          <a:stretch>
            <a:fillRect/>
          </a:stretch>
        </p:blipFill>
        <p:spPr>
          <a:xfrm>
            <a:off x="768532" y="2123439"/>
            <a:ext cx="7278187" cy="4002723"/>
          </a:xfrm>
        </p:spPr>
      </p:pic>
    </p:spTree>
    <p:extLst>
      <p:ext uri="{BB962C8B-B14F-4D97-AF65-F5344CB8AC3E}">
        <p14:creationId xmlns:p14="http://schemas.microsoft.com/office/powerpoint/2010/main" val="309612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416560"/>
            <a:ext cx="8087360" cy="100107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Art is not what you see, but what you make others see.</a:t>
            </a:r>
            <a:b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</a:br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Edgar Degas	</a:t>
            </a:r>
            <a:b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</a:b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4" name="Content Placeholder 3" descr="IMG_48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 b="11761"/>
          <a:stretch>
            <a:fillRect/>
          </a:stretch>
        </p:blipFill>
        <p:spPr>
          <a:xfrm>
            <a:off x="132044" y="1488758"/>
            <a:ext cx="8737636" cy="4805363"/>
          </a:xfrm>
        </p:spPr>
      </p:pic>
    </p:spTree>
    <p:extLst>
      <p:ext uri="{BB962C8B-B14F-4D97-AF65-F5344CB8AC3E}">
        <p14:creationId xmlns:p14="http://schemas.microsoft.com/office/powerpoint/2010/main" val="96048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79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Every child is an artist. The problem is how to remain an artist once we grow up. — Pablo Picasso</a:t>
            </a: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4" name="Content Placeholder 3" descr="IMG_48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b="20637"/>
          <a:stretch>
            <a:fillRect/>
          </a:stretch>
        </p:blipFill>
        <p:spPr>
          <a:xfrm>
            <a:off x="941129" y="2164080"/>
            <a:ext cx="7156391" cy="3962083"/>
          </a:xfrm>
        </p:spPr>
      </p:pic>
    </p:spTree>
    <p:extLst>
      <p:ext uri="{BB962C8B-B14F-4D97-AF65-F5344CB8AC3E}">
        <p14:creationId xmlns:p14="http://schemas.microsoft.com/office/powerpoint/2010/main" val="138981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294640"/>
            <a:ext cx="8036560" cy="8713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200" dirty="0">
                <a:latin typeface="Chalkduster"/>
                <a:cs typeface="Chalkduster"/>
              </a:rPr>
              <a:t/>
            </a:r>
            <a:br>
              <a:rPr lang="en-US" sz="2200" dirty="0">
                <a:latin typeface="Chalkduster"/>
                <a:cs typeface="Chalkduster"/>
              </a:rPr>
            </a:br>
            <a:r>
              <a:rPr lang="en-US" sz="2200" dirty="0">
                <a:latin typeface="Chalkduster"/>
                <a:cs typeface="Chalkduster"/>
              </a:rPr>
              <a:t> 	</a:t>
            </a:r>
            <a:br>
              <a:rPr lang="en-US" sz="2200" dirty="0">
                <a:latin typeface="Chalkduster"/>
                <a:cs typeface="Chalkduster"/>
              </a:rPr>
            </a:br>
            <a:r>
              <a:rPr lang="en-US" sz="2700" dirty="0">
                <a:ln>
                  <a:solidFill>
                    <a:srgbClr val="FF0000"/>
                  </a:solidFill>
                </a:ln>
                <a:latin typeface="Chalkduster"/>
              </a:rPr>
              <a:t>	</a:t>
            </a:r>
            <a:br>
              <a:rPr lang="en-US" sz="2700" dirty="0">
                <a:ln>
                  <a:solidFill>
                    <a:srgbClr val="FF0000"/>
                  </a:solidFill>
                </a:ln>
                <a:latin typeface="Chalkduster"/>
              </a:rPr>
            </a:br>
            <a:r>
              <a:rPr lang="en-US" sz="2000" dirty="0">
                <a:latin typeface="Chalkduster"/>
              </a:rPr>
              <a:t> 	</a:t>
            </a:r>
            <a:br>
              <a:rPr lang="en-US" sz="2000" dirty="0">
                <a:latin typeface="Chalkduster"/>
              </a:rPr>
            </a:b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alkduster"/>
              </a:rPr>
              <a:t>	</a:t>
            </a:r>
            <a:b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alkduster"/>
              </a:rPr>
            </a:b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	</a:t>
            </a:r>
            <a:b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dirty="0">
                <a:latin typeface="Chalkduster"/>
                <a:cs typeface="Chalkduster"/>
              </a:rPr>
              <a:t>	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IMG_48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b="16203"/>
          <a:stretch>
            <a:fillRect/>
          </a:stretch>
        </p:blipFill>
        <p:spPr>
          <a:xfrm>
            <a:off x="883920" y="2027764"/>
            <a:ext cx="7274560" cy="4647355"/>
          </a:xfrm>
        </p:spPr>
      </p:pic>
      <p:sp>
        <p:nvSpPr>
          <p:cNvPr id="3" name="TextBox 2"/>
          <p:cNvSpPr txBox="1"/>
          <p:nvPr/>
        </p:nvSpPr>
        <p:spPr>
          <a:xfrm>
            <a:off x="1076960" y="802640"/>
            <a:ext cx="740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Art is the only way to run away without leaving home. — Twyla Tharp</a:t>
            </a: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32171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43" y="358135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Creative without strategy is called 'art'. Creative with strategy is called 'advertising'. — </a:t>
            </a:r>
            <a:r>
              <a:rPr lang="en-US" sz="2000" dirty="0" err="1">
                <a:ln>
                  <a:solidFill>
                    <a:srgbClr val="FF0000"/>
                  </a:solidFill>
                </a:ln>
                <a:latin typeface="Chalkduster"/>
              </a:rPr>
              <a:t>Jef</a:t>
            </a:r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 I. Richards</a:t>
            </a: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24" name="Content Placeholder 23" descr="IMG_479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4" b="15594"/>
          <a:stretch>
            <a:fillRect/>
          </a:stretch>
        </p:blipFill>
        <p:spPr>
          <a:xfrm>
            <a:off x="457200" y="1854200"/>
            <a:ext cx="8229600" cy="4699000"/>
          </a:xfrm>
        </p:spPr>
      </p:pic>
    </p:spTree>
    <p:extLst>
      <p:ext uri="{BB962C8B-B14F-4D97-AF65-F5344CB8AC3E}">
        <p14:creationId xmlns:p14="http://schemas.microsoft.com/office/powerpoint/2010/main" val="377092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99440" y="314960"/>
            <a:ext cx="8087360" cy="1595120"/>
          </a:xfrm>
        </p:spPr>
        <p:txBody>
          <a:bodyPr>
            <a:no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An artist cannot fail; it is a success to be one. — Charles Horton Cooley</a:t>
            </a: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20" name="Content Placeholder 19" descr="IMG_47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6" r="-17986"/>
          <a:stretch>
            <a:fillRect/>
          </a:stretch>
        </p:blipFill>
        <p:spPr>
          <a:xfrm>
            <a:off x="345440" y="1910080"/>
            <a:ext cx="8229600" cy="4745355"/>
          </a:xfrm>
        </p:spPr>
      </p:pic>
    </p:spTree>
    <p:extLst>
      <p:ext uri="{BB962C8B-B14F-4D97-AF65-F5344CB8AC3E}">
        <p14:creationId xmlns:p14="http://schemas.microsoft.com/office/powerpoint/2010/main" val="6154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05" y="1678"/>
            <a:ext cx="8229600" cy="1346518"/>
          </a:xfrm>
        </p:spPr>
        <p:txBody>
          <a:bodyPr>
            <a:normAutofit/>
          </a:bodyPr>
          <a:lstStyle/>
          <a:p>
            <a:r>
              <a:rPr lang="en-US" sz="2000" dirty="0">
                <a:ln>
                  <a:solidFill>
                    <a:srgbClr val="FF0000"/>
                  </a:solidFill>
                </a:ln>
                <a:latin typeface="Chalkduster"/>
              </a:rPr>
              <a:t>I saw the angel in the marble and carved until I set him free — Michelangelo</a:t>
            </a:r>
            <a:endParaRPr lang="en-US" sz="2000" dirty="0">
              <a:ln>
                <a:solidFill>
                  <a:srgbClr val="FF0000"/>
                </a:solidFill>
              </a:ln>
              <a:latin typeface="Chalkduster"/>
            </a:endParaRPr>
          </a:p>
        </p:txBody>
      </p:sp>
      <p:pic>
        <p:nvPicPr>
          <p:cNvPr id="4" name="Content Placeholder 3" descr="IMG_48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29" r="-49729"/>
          <a:stretch>
            <a:fillRect/>
          </a:stretch>
        </p:blipFill>
        <p:spPr>
          <a:xfrm>
            <a:off x="-1564957" y="1348196"/>
            <a:ext cx="7192962" cy="5440362"/>
          </a:xfrm>
        </p:spPr>
      </p:pic>
      <p:pic>
        <p:nvPicPr>
          <p:cNvPr id="6" name="Picture 5" descr="IMG_48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47" y="1439924"/>
            <a:ext cx="4499944" cy="51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0606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96</TotalTime>
  <Words>158</Words>
  <Application>Microsoft Macintosh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Mrs. Haynie Presents:Art Students’ Projects</vt:lpstr>
      <vt:lpstr>Creativity is allowing yourself to make mistakes. Art is knowing which ones to keep. — Scott Adams</vt:lpstr>
      <vt:lpstr>Design creates culture. Culture shapes values. Values determine the future. — Robert L. Peters</vt:lpstr>
      <vt:lpstr>Art is not what you see, but what you make others see. Edgar Degas  </vt:lpstr>
      <vt:lpstr>Every child is an artist. The problem is how to remain an artist once we grow up. — Pablo Picasso</vt:lpstr>
      <vt:lpstr>               </vt:lpstr>
      <vt:lpstr>Creative without strategy is called 'art'. Creative with strategy is called 'advertising'. — Jef I. Richards</vt:lpstr>
      <vt:lpstr>An artist cannot fail; it is a success to be one. — Charles Horton Cooley</vt:lpstr>
      <vt:lpstr>I saw the angel in the marble and carved until I set him free — Michelangelo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Haynie Presents:Art Students’ Projects</dc:title>
  <dc:creator>CSD CSD</dc:creator>
  <cp:lastModifiedBy>CSD CSD</cp:lastModifiedBy>
  <cp:revision>10</cp:revision>
  <dcterms:created xsi:type="dcterms:W3CDTF">2011-11-07T18:33:51Z</dcterms:created>
  <dcterms:modified xsi:type="dcterms:W3CDTF">2011-11-08T19:26:03Z</dcterms:modified>
</cp:coreProperties>
</file>