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EBEA-F3A0-47D9-B4E3-EBAA179C507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1C1C-B707-4A0E-A9AA-E5C865AC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Law of Cosine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219200" y="1219200"/>
            <a:ext cx="10668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  <a:endCxn id="2" idx="0"/>
          </p:cNvCxnSpPr>
          <p:nvPr/>
        </p:nvCxnSpPr>
        <p:spPr>
          <a:xfrm rot="5400000" flipH="1" flipV="1">
            <a:off x="838200" y="1600200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6" name="Freeform 5"/>
          <p:cNvSpPr/>
          <p:nvPr/>
        </p:nvSpPr>
        <p:spPr>
          <a:xfrm>
            <a:off x="1609344" y="1252728"/>
            <a:ext cx="274320" cy="230124"/>
          </a:xfrm>
          <a:custGeom>
            <a:avLst/>
            <a:gdLst>
              <a:gd name="connsiteX0" fmla="*/ 0 w 274320"/>
              <a:gd name="connsiteY0" fmla="*/ 64008 h 230124"/>
              <a:gd name="connsiteX1" fmla="*/ 164592 w 274320"/>
              <a:gd name="connsiteY1" fmla="*/ 219456 h 230124"/>
              <a:gd name="connsiteX2" fmla="*/ 274320 w 274320"/>
              <a:gd name="connsiteY2" fmla="*/ 0 h 2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230124">
                <a:moveTo>
                  <a:pt x="0" y="64008"/>
                </a:moveTo>
                <a:cubicBezTo>
                  <a:pt x="59436" y="147066"/>
                  <a:pt x="118872" y="230124"/>
                  <a:pt x="164592" y="219456"/>
                </a:cubicBezTo>
                <a:cubicBezTo>
                  <a:pt x="210312" y="208788"/>
                  <a:pt x="242316" y="104394"/>
                  <a:pt x="27432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6200000">
            <a:off x="1197102" y="2338578"/>
            <a:ext cx="274320" cy="230124"/>
          </a:xfrm>
          <a:custGeom>
            <a:avLst/>
            <a:gdLst>
              <a:gd name="connsiteX0" fmla="*/ 0 w 274320"/>
              <a:gd name="connsiteY0" fmla="*/ 64008 h 230124"/>
              <a:gd name="connsiteX1" fmla="*/ 164592 w 274320"/>
              <a:gd name="connsiteY1" fmla="*/ 219456 h 230124"/>
              <a:gd name="connsiteX2" fmla="*/ 274320 w 274320"/>
              <a:gd name="connsiteY2" fmla="*/ 0 h 2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230124">
                <a:moveTo>
                  <a:pt x="0" y="64008"/>
                </a:moveTo>
                <a:cubicBezTo>
                  <a:pt x="59436" y="147066"/>
                  <a:pt x="118872" y="230124"/>
                  <a:pt x="164592" y="219456"/>
                </a:cubicBezTo>
                <a:cubicBezTo>
                  <a:pt x="210312" y="208788"/>
                  <a:pt x="242316" y="104394"/>
                  <a:pt x="27432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47800" y="100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If the triangle is not a right triangle, we have 4 case scenarios to consider.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667000" y="1219200"/>
            <a:ext cx="10668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70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14" name="Freeform 13"/>
          <p:cNvSpPr/>
          <p:nvPr/>
        </p:nvSpPr>
        <p:spPr>
          <a:xfrm rot="16200000">
            <a:off x="2644902" y="2308098"/>
            <a:ext cx="274320" cy="230124"/>
          </a:xfrm>
          <a:custGeom>
            <a:avLst/>
            <a:gdLst>
              <a:gd name="connsiteX0" fmla="*/ 0 w 274320"/>
              <a:gd name="connsiteY0" fmla="*/ 64008 h 230124"/>
              <a:gd name="connsiteX1" fmla="*/ 164592 w 274320"/>
              <a:gd name="connsiteY1" fmla="*/ 219456 h 230124"/>
              <a:gd name="connsiteX2" fmla="*/ 274320 w 274320"/>
              <a:gd name="connsiteY2" fmla="*/ 0 h 2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230124">
                <a:moveTo>
                  <a:pt x="0" y="64008"/>
                </a:moveTo>
                <a:cubicBezTo>
                  <a:pt x="59436" y="147066"/>
                  <a:pt x="118872" y="230124"/>
                  <a:pt x="164592" y="219456"/>
                </a:cubicBezTo>
                <a:cubicBezTo>
                  <a:pt x="210312" y="208788"/>
                  <a:pt x="242316" y="104394"/>
                  <a:pt x="27432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286000" y="1600200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 rot="5400000" flipH="1">
            <a:off x="3483102" y="2308098"/>
            <a:ext cx="274320" cy="230124"/>
          </a:xfrm>
          <a:custGeom>
            <a:avLst/>
            <a:gdLst>
              <a:gd name="connsiteX0" fmla="*/ 0 w 274320"/>
              <a:gd name="connsiteY0" fmla="*/ 64008 h 230124"/>
              <a:gd name="connsiteX1" fmla="*/ 164592 w 274320"/>
              <a:gd name="connsiteY1" fmla="*/ 219456 h 230124"/>
              <a:gd name="connsiteX2" fmla="*/ 274320 w 274320"/>
              <a:gd name="connsiteY2" fmla="*/ 0 h 2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230124">
                <a:moveTo>
                  <a:pt x="0" y="64008"/>
                </a:moveTo>
                <a:cubicBezTo>
                  <a:pt x="59436" y="147066"/>
                  <a:pt x="118872" y="230124"/>
                  <a:pt x="164592" y="219456"/>
                </a:cubicBezTo>
                <a:cubicBezTo>
                  <a:pt x="210312" y="208788"/>
                  <a:pt x="242316" y="104394"/>
                  <a:pt x="27432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 1: ASA or AAS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611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23" name="Freeform 22"/>
          <p:cNvSpPr/>
          <p:nvPr/>
        </p:nvSpPr>
        <p:spPr>
          <a:xfrm rot="5400000" flipH="1">
            <a:off x="7216902" y="2319766"/>
            <a:ext cx="274320" cy="230124"/>
          </a:xfrm>
          <a:custGeom>
            <a:avLst/>
            <a:gdLst>
              <a:gd name="connsiteX0" fmla="*/ 0 w 274320"/>
              <a:gd name="connsiteY0" fmla="*/ 64008 h 230124"/>
              <a:gd name="connsiteX1" fmla="*/ 164592 w 274320"/>
              <a:gd name="connsiteY1" fmla="*/ 219456 h 230124"/>
              <a:gd name="connsiteX2" fmla="*/ 274320 w 274320"/>
              <a:gd name="connsiteY2" fmla="*/ 0 h 2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230124">
                <a:moveTo>
                  <a:pt x="0" y="64008"/>
                </a:moveTo>
                <a:cubicBezTo>
                  <a:pt x="59436" y="147066"/>
                  <a:pt x="118872" y="230124"/>
                  <a:pt x="164592" y="219456"/>
                </a:cubicBezTo>
                <a:cubicBezTo>
                  <a:pt x="210312" y="208788"/>
                  <a:pt x="242316" y="104394"/>
                  <a:pt x="27432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39000" y="2526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25" name="Isosceles Triangle 24"/>
          <p:cNvSpPr/>
          <p:nvPr/>
        </p:nvSpPr>
        <p:spPr>
          <a:xfrm>
            <a:off x="6400800" y="1219200"/>
            <a:ext cx="10668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6019800" y="1600200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2"/>
            <a:endCxn id="25" idx="4"/>
          </p:cNvCxnSpPr>
          <p:nvPr/>
        </p:nvCxnSpPr>
        <p:spPr>
          <a:xfrm rot="16200000" flipH="1">
            <a:off x="6934200" y="1981200"/>
            <a:ext cx="0" cy="1066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84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 2: SSA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762000" y="3981212"/>
            <a:ext cx="10668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381000" y="4362212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2"/>
            <a:endCxn id="30" idx="4"/>
          </p:cNvCxnSpPr>
          <p:nvPr/>
        </p:nvCxnSpPr>
        <p:spPr>
          <a:xfrm rot="16200000" flipH="1">
            <a:off x="1295400" y="4743212"/>
            <a:ext cx="0" cy="1066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4431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5193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36" name="Freeform 35"/>
          <p:cNvSpPr/>
          <p:nvPr/>
        </p:nvSpPr>
        <p:spPr>
          <a:xfrm rot="16200000">
            <a:off x="739902" y="5051298"/>
            <a:ext cx="274320" cy="230124"/>
          </a:xfrm>
          <a:custGeom>
            <a:avLst/>
            <a:gdLst>
              <a:gd name="connsiteX0" fmla="*/ 0 w 274320"/>
              <a:gd name="connsiteY0" fmla="*/ 64008 h 230124"/>
              <a:gd name="connsiteX1" fmla="*/ 164592 w 274320"/>
              <a:gd name="connsiteY1" fmla="*/ 219456 h 230124"/>
              <a:gd name="connsiteX2" fmla="*/ 274320 w 274320"/>
              <a:gd name="connsiteY2" fmla="*/ 0 h 2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230124">
                <a:moveTo>
                  <a:pt x="0" y="64008"/>
                </a:moveTo>
                <a:cubicBezTo>
                  <a:pt x="59436" y="147066"/>
                  <a:pt x="118872" y="230124"/>
                  <a:pt x="164592" y="219456"/>
                </a:cubicBezTo>
                <a:cubicBezTo>
                  <a:pt x="210312" y="208788"/>
                  <a:pt x="242316" y="104394"/>
                  <a:pt x="27432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58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 3: SAS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7600" y="44886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62400" y="53151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42" name="Isosceles Triangle 41"/>
          <p:cNvSpPr/>
          <p:nvPr/>
        </p:nvSpPr>
        <p:spPr>
          <a:xfrm>
            <a:off x="3657600" y="4038600"/>
            <a:ext cx="10668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3276600" y="4419600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4191000" y="4800600"/>
            <a:ext cx="0" cy="1066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3810000" y="4419601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958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528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 4: SSS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" y="609600"/>
            <a:ext cx="3810000" cy="3048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14800" y="533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Law of Sine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4114800" y="990600"/>
            <a:ext cx="914400" cy="533400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867400" y="990600"/>
            <a:ext cx="2286000" cy="2667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5400000" flipV="1">
            <a:off x="5067300" y="1181100"/>
            <a:ext cx="914400" cy="533400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19800" y="5334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oo, but……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400" y="3657600"/>
            <a:ext cx="5638800" cy="30480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400800" y="3886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Law of Cosine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5715000" y="4419600"/>
            <a:ext cx="914400" cy="533400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/>
          <p:cNvSpPr/>
          <p:nvPr/>
        </p:nvSpPr>
        <p:spPr>
          <a:xfrm>
            <a:off x="762000" y="3981212"/>
            <a:ext cx="10668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381000" y="4362212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2"/>
            <a:endCxn id="30" idx="4"/>
          </p:cNvCxnSpPr>
          <p:nvPr/>
        </p:nvCxnSpPr>
        <p:spPr>
          <a:xfrm rot="16200000" flipH="1">
            <a:off x="1295400" y="4743212"/>
            <a:ext cx="0" cy="1066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4431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5193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sp>
        <p:nvSpPr>
          <p:cNvPr id="36" name="Freeform 35"/>
          <p:cNvSpPr/>
          <p:nvPr/>
        </p:nvSpPr>
        <p:spPr>
          <a:xfrm rot="16200000">
            <a:off x="739902" y="5051298"/>
            <a:ext cx="274320" cy="230124"/>
          </a:xfrm>
          <a:custGeom>
            <a:avLst/>
            <a:gdLst>
              <a:gd name="connsiteX0" fmla="*/ 0 w 274320"/>
              <a:gd name="connsiteY0" fmla="*/ 64008 h 230124"/>
              <a:gd name="connsiteX1" fmla="*/ 164592 w 274320"/>
              <a:gd name="connsiteY1" fmla="*/ 219456 h 230124"/>
              <a:gd name="connsiteX2" fmla="*/ 274320 w 274320"/>
              <a:gd name="connsiteY2" fmla="*/ 0 h 2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230124">
                <a:moveTo>
                  <a:pt x="0" y="64008"/>
                </a:moveTo>
                <a:cubicBezTo>
                  <a:pt x="59436" y="147066"/>
                  <a:pt x="118872" y="230124"/>
                  <a:pt x="164592" y="219456"/>
                </a:cubicBezTo>
                <a:cubicBezTo>
                  <a:pt x="210312" y="208788"/>
                  <a:pt x="242316" y="104394"/>
                  <a:pt x="274320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58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 3: SAS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7600" y="44886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62400" y="53151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42" name="Isosceles Triangle 41"/>
          <p:cNvSpPr/>
          <p:nvPr/>
        </p:nvSpPr>
        <p:spPr>
          <a:xfrm>
            <a:off x="3657600" y="4038600"/>
            <a:ext cx="10668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3276600" y="4419600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4191000" y="4800600"/>
            <a:ext cx="0" cy="1066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3810000" y="4419601"/>
            <a:ext cx="1295400" cy="533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958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528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 4: SSS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3200" y="152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Law of Cosine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9144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a² = b² + c² - 2bcCos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b² = a² + c² - 2acCos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c² = a² + b² -2abCos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524000" y="1066800"/>
            <a:ext cx="2286000" cy="137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Solve the triangle.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45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220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19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Side-Angle-Side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52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a² = b² + c² - 2bcCos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b² = a² + c² - 2acCos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c² = a² + b² -2abCos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524000" y="1066800"/>
            <a:ext cx="2286000" cy="137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45°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Solve the triangle.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45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138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19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Side-Angle-Side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52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a² = b² + c² - 2bcCos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b² = a² + c² - 2acCos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c² = a² + b² -2abCos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524000" y="1066800"/>
            <a:ext cx="2286000" cy="137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Solve the triangle.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45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138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19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Side-Side-Side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52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a² = b² + c² - 2bcCos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b² = a² + c² - 2acCos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c² = a² + b² -2abCos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524000" y="1066800"/>
            <a:ext cx="2286000" cy="137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Solve the triangle.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45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138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19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Side-Side-Side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52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a² = b² + c² - 2bcCos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b² = a² + c² - 2acCos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c² = a² + b² -2abCos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7112000" cy="5334000"/>
        </p:xfrm>
        <a:graphic>
          <a:graphicData uri="http://schemas.openxmlformats.org/presentationml/2006/ole">
            <p:oleObj spid="_x0000_s1026" name="Bitmap Image" r:id="rId3" imgW="4877481" imgH="3657143" progId="PBrush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953000" y="0"/>
          <a:ext cx="4191000" cy="3143250"/>
        </p:xfrm>
        <a:graphic>
          <a:graphicData uri="http://schemas.openxmlformats.org/presentationml/2006/ole">
            <p:oleObj spid="_x0000_s1027" name="Bitmap Image" r:id="rId4" imgW="4877481" imgH="36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260</Words>
  <Application>Microsoft Office PowerPoint</Application>
  <PresentationFormat>On-screen Show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Bitmap Image</vt:lpstr>
      <vt:lpstr>Law of Cosine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of Sine</dc:title>
  <dc:creator>Valued Acer Customer</dc:creator>
  <cp:lastModifiedBy>Valued Acer Customer</cp:lastModifiedBy>
  <cp:revision>46</cp:revision>
  <dcterms:created xsi:type="dcterms:W3CDTF">2013-09-10T18:49:04Z</dcterms:created>
  <dcterms:modified xsi:type="dcterms:W3CDTF">2015-09-29T14:20:50Z</dcterms:modified>
</cp:coreProperties>
</file>