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2" r:id="rId15"/>
    <p:sldId id="273" r:id="rId16"/>
    <p:sldId id="274" r:id="rId17"/>
    <p:sldId id="271" r:id="rId18"/>
    <p:sldId id="269" r:id="rId19"/>
    <p:sldId id="275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C7503F-5FA0-4495-B447-6E88168E208B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6E83A7-71F8-49A4-BBCE-B75C3E32E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zoom dir="in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English Restoration and Later Theatre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Gilbert and Sullivan produced famous operas</a:t>
            </a:r>
          </a:p>
          <a:p>
            <a:pPr lvl="1"/>
            <a:r>
              <a:rPr lang="en-US" i="1" dirty="0" smtClean="0"/>
              <a:t>The Mikado</a:t>
            </a:r>
          </a:p>
          <a:p>
            <a:pPr lvl="1"/>
            <a:r>
              <a:rPr lang="en-US" i="1" dirty="0" smtClean="0"/>
              <a:t>The Pirates of </a:t>
            </a:r>
            <a:r>
              <a:rPr lang="en-US" i="1" dirty="0" err="1" smtClean="0"/>
              <a:t>Penzance</a:t>
            </a:r>
            <a:endParaRPr lang="en-US" i="1" dirty="0" smtClean="0"/>
          </a:p>
          <a:p>
            <a:pPr lvl="1"/>
            <a:r>
              <a:rPr lang="en-US" i="1" dirty="0" smtClean="0"/>
              <a:t>H.M.S. Pinafore</a:t>
            </a:r>
          </a:p>
          <a:p>
            <a:pPr lvl="2"/>
            <a:r>
              <a:rPr lang="en-US" dirty="0" smtClean="0"/>
              <a:t>All of theses are still extremely popular today</a:t>
            </a:r>
          </a:p>
          <a:p>
            <a:r>
              <a:rPr lang="en-US" dirty="0" smtClean="0"/>
              <a:t>Oscar Wilde </a:t>
            </a:r>
          </a:p>
          <a:p>
            <a:pPr lvl="1"/>
            <a:r>
              <a:rPr lang="en-US" i="1" dirty="0" smtClean="0"/>
              <a:t>The Importance of Being Earnest</a:t>
            </a:r>
          </a:p>
          <a:p>
            <a:r>
              <a:rPr lang="en-US" dirty="0" smtClean="0"/>
              <a:t>George Bernard Shaw (1856-1950)</a:t>
            </a:r>
          </a:p>
          <a:p>
            <a:pPr lvl="1"/>
            <a:r>
              <a:rPr lang="en-US" dirty="0" smtClean="0"/>
              <a:t>Dominated the late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pPr lvl="1"/>
            <a:r>
              <a:rPr lang="en-US" dirty="0" smtClean="0"/>
              <a:t>Ranked next to Shakespeare as one of England’s </a:t>
            </a:r>
            <a:r>
              <a:rPr lang="en-US" smtClean="0"/>
              <a:t>greatest playwrights</a:t>
            </a:r>
            <a:endParaRPr lang="en-US" dirty="0" smtClean="0"/>
          </a:p>
          <a:p>
            <a:pPr lvl="1"/>
            <a:r>
              <a:rPr lang="en-US" dirty="0" smtClean="0"/>
              <a:t>Used his writings as a vehicle to voice his theories on humanity and intellect</a:t>
            </a:r>
          </a:p>
          <a:p>
            <a:pPr lvl="2"/>
            <a:r>
              <a:rPr lang="en-US" i="1" dirty="0" smtClean="0"/>
              <a:t>Arms and the Man</a:t>
            </a:r>
          </a:p>
          <a:p>
            <a:pPr lvl="2"/>
            <a:r>
              <a:rPr lang="en-US" i="1" dirty="0" smtClean="0"/>
              <a:t>Saint Joan</a:t>
            </a:r>
          </a:p>
          <a:p>
            <a:pPr lvl="2"/>
            <a:r>
              <a:rPr lang="en-US" i="1" dirty="0" smtClean="0"/>
              <a:t>Pygmalion </a:t>
            </a:r>
            <a:r>
              <a:rPr lang="en-US" dirty="0" smtClean="0"/>
              <a:t>(musical version </a:t>
            </a:r>
            <a:r>
              <a:rPr lang="en-US" i="1" dirty="0" smtClean="0"/>
              <a:t>My Fair Lady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Charles II</a:t>
            </a:r>
            <a:endParaRPr lang="en-US" dirty="0"/>
          </a:p>
        </p:txBody>
      </p:sp>
      <p:pic>
        <p:nvPicPr>
          <p:cNvPr id="1026" name="Picture 2" descr="C:\Users\tech\Pictures\charles 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William </a:t>
            </a:r>
            <a:r>
              <a:rPr lang="en-US" dirty="0" err="1" smtClean="0"/>
              <a:t>Wycherly</a:t>
            </a:r>
            <a:endParaRPr lang="en-US" dirty="0"/>
          </a:p>
        </p:txBody>
      </p:sp>
      <p:pic>
        <p:nvPicPr>
          <p:cNvPr id="4098" name="Picture 2" descr="C:\Users\tech\Pictures\William Wycher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3264408" cy="4114800"/>
          </a:xfrm>
          <a:prstGeom prst="rect">
            <a:avLst/>
          </a:prstGeom>
          <a:noFill/>
        </p:spPr>
      </p:pic>
      <p:pic>
        <p:nvPicPr>
          <p:cNvPr id="4099" name="Picture 3" descr="C:\Users\tech\Pictures\the country wif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09800"/>
            <a:ext cx="4129509" cy="32623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William Congreve</a:t>
            </a:r>
            <a:endParaRPr lang="en-US" dirty="0"/>
          </a:p>
        </p:txBody>
      </p:sp>
      <p:pic>
        <p:nvPicPr>
          <p:cNvPr id="5122" name="Picture 2" descr="C:\Users\tech\Pictures\william congr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3332988" cy="4114800"/>
          </a:xfrm>
          <a:prstGeom prst="rect">
            <a:avLst/>
          </a:prstGeom>
          <a:noFill/>
        </p:spPr>
      </p:pic>
      <p:pic>
        <p:nvPicPr>
          <p:cNvPr id="5123" name="Picture 3" descr="C:\Users\tech\Pictures\way of the wor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14600"/>
            <a:ext cx="3627175" cy="2546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George Farquhar</a:t>
            </a:r>
            <a:endParaRPr lang="en-US" dirty="0"/>
          </a:p>
        </p:txBody>
      </p:sp>
      <p:pic>
        <p:nvPicPr>
          <p:cNvPr id="6146" name="Picture 2" descr="C:\Users\tech\Pictures\george farquh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3429000" cy="3429000"/>
          </a:xfrm>
          <a:prstGeom prst="rect">
            <a:avLst/>
          </a:prstGeom>
          <a:noFill/>
        </p:spPr>
      </p:pic>
      <p:pic>
        <p:nvPicPr>
          <p:cNvPr id="6147" name="Picture 3" descr="C:\Users\tech\Pictures\Beaux' Strateg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90800"/>
            <a:ext cx="3521297" cy="2390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Garrick and Peg </a:t>
            </a:r>
            <a:r>
              <a:rPr lang="en-US" dirty="0" err="1" smtClean="0"/>
              <a:t>Woffington</a:t>
            </a:r>
            <a:endParaRPr lang="en-US" dirty="0"/>
          </a:p>
        </p:txBody>
      </p:sp>
      <p:pic>
        <p:nvPicPr>
          <p:cNvPr id="7170" name="Picture 2" descr="C:\Users\tech\Pictures\David Garr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2823210" cy="3429000"/>
          </a:xfrm>
          <a:prstGeom prst="rect">
            <a:avLst/>
          </a:prstGeom>
          <a:noFill/>
        </p:spPr>
      </p:pic>
      <p:pic>
        <p:nvPicPr>
          <p:cNvPr id="7171" name="Picture 3" descr="C:\Users\tech\Pictures\peg woffing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0"/>
            <a:ext cx="2648776" cy="33670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Richard </a:t>
            </a:r>
            <a:r>
              <a:rPr lang="en-US" dirty="0" err="1" smtClean="0"/>
              <a:t>Brinsley</a:t>
            </a:r>
            <a:r>
              <a:rPr lang="en-US" dirty="0" smtClean="0"/>
              <a:t> Sheridan</a:t>
            </a:r>
            <a:endParaRPr lang="en-US" dirty="0"/>
          </a:p>
        </p:txBody>
      </p:sp>
      <p:pic>
        <p:nvPicPr>
          <p:cNvPr id="8194" name="Picture 2" descr="C:\Users\tech\Pictures\R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3310890" cy="4191000"/>
          </a:xfrm>
          <a:prstGeom prst="rect">
            <a:avLst/>
          </a:prstGeom>
          <a:noFill/>
        </p:spPr>
      </p:pic>
      <p:pic>
        <p:nvPicPr>
          <p:cNvPr id="8195" name="Picture 3" descr="C:\Users\tech\Pictures\school for scand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3598862" cy="31310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Oliver Goldsmith</a:t>
            </a:r>
            <a:endParaRPr lang="en-US" dirty="0"/>
          </a:p>
        </p:txBody>
      </p:sp>
      <p:pic>
        <p:nvPicPr>
          <p:cNvPr id="9218" name="Picture 2" descr="C:\Users\tech\Pictures\Oliver Goldsm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3250692" cy="4114800"/>
          </a:xfrm>
          <a:prstGeom prst="rect">
            <a:avLst/>
          </a:prstGeom>
          <a:noFill/>
        </p:spPr>
      </p:pic>
      <p:pic>
        <p:nvPicPr>
          <p:cNvPr id="9219" name="Picture 3" descr="C:\Users\tech\Pictures\SST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14600"/>
            <a:ext cx="4328583" cy="2597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Gilbert and Sullivan</a:t>
            </a:r>
            <a:endParaRPr lang="en-US" dirty="0"/>
          </a:p>
        </p:txBody>
      </p:sp>
      <p:pic>
        <p:nvPicPr>
          <p:cNvPr id="2050" name="Picture 2" descr="C:\Users\tech\Pictures\pir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806" y="3962400"/>
            <a:ext cx="2789623" cy="2514599"/>
          </a:xfrm>
          <a:prstGeom prst="rect">
            <a:avLst/>
          </a:prstGeom>
          <a:noFill/>
        </p:spPr>
      </p:pic>
      <p:pic>
        <p:nvPicPr>
          <p:cNvPr id="2051" name="Picture 3" descr="C:\Users\tech\Pictures\Gilbert and Sulliv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2286000" cy="4648200"/>
          </a:xfrm>
          <a:prstGeom prst="rect">
            <a:avLst/>
          </a:prstGeom>
          <a:noFill/>
        </p:spPr>
      </p:pic>
      <p:pic>
        <p:nvPicPr>
          <p:cNvPr id="2052" name="Picture 4" descr="C:\Users\tech\Pictures\The mikad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676400"/>
            <a:ext cx="2371725" cy="2543175"/>
          </a:xfrm>
          <a:prstGeom prst="rect">
            <a:avLst/>
          </a:prstGeom>
          <a:noFill/>
        </p:spPr>
      </p:pic>
      <p:pic>
        <p:nvPicPr>
          <p:cNvPr id="2053" name="Picture 5" descr="C:\Users\tech\Pictures\HMS Pinafo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676400"/>
            <a:ext cx="28575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Oscar Wilde</a:t>
            </a:r>
            <a:endParaRPr lang="en-US" dirty="0"/>
          </a:p>
        </p:txBody>
      </p:sp>
      <p:pic>
        <p:nvPicPr>
          <p:cNvPr id="10242" name="Picture 2" descr="C:\Users\tech\Pictures\Importance of being earn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653542" cy="3810000"/>
          </a:xfrm>
          <a:prstGeom prst="rect">
            <a:avLst/>
          </a:prstGeom>
          <a:noFill/>
        </p:spPr>
      </p:pic>
      <p:pic>
        <p:nvPicPr>
          <p:cNvPr id="10243" name="Picture 3" descr="C:\Users\tech\Pictures\Oscar Wil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92568"/>
            <a:ext cx="3575050" cy="39430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18 years theatre stayed in hibernation under the rule of the Puritan leader.</a:t>
            </a:r>
          </a:p>
          <a:p>
            <a:r>
              <a:rPr lang="en-US" dirty="0" smtClean="0"/>
              <a:t>When Charles II was restored to the throne, theatre was once again  made legal and with it came important innovations.</a:t>
            </a:r>
          </a:p>
          <a:p>
            <a:r>
              <a:rPr lang="en-US" dirty="0" smtClean="0"/>
              <a:t>Thomas </a:t>
            </a:r>
            <a:r>
              <a:rPr lang="en-US" dirty="0" err="1" smtClean="0"/>
              <a:t>Killigrew</a:t>
            </a:r>
            <a:r>
              <a:rPr lang="en-US" dirty="0" smtClean="0"/>
              <a:t> and William Davenant were assigned to supervise the “fresh start” of theatre.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George Bernard Shaw</a:t>
            </a:r>
            <a:endParaRPr lang="en-US" dirty="0"/>
          </a:p>
        </p:txBody>
      </p:sp>
      <p:pic>
        <p:nvPicPr>
          <p:cNvPr id="3074" name="Picture 2" descr="C:\Users\tech\Pictures\george bernard sh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3581400" cy="3581400"/>
          </a:xfrm>
          <a:prstGeom prst="rect">
            <a:avLst/>
          </a:prstGeom>
          <a:noFill/>
        </p:spPr>
      </p:pic>
      <p:pic>
        <p:nvPicPr>
          <p:cNvPr id="3076" name="Picture 4" descr="C:\Users\tech\Pictures\my fair lady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3472405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were experienced playwrights</a:t>
            </a:r>
          </a:p>
          <a:p>
            <a:r>
              <a:rPr lang="en-US" dirty="0" smtClean="0"/>
              <a:t>Davenant was rumored to be Shakespeare’s son by a mistress.</a:t>
            </a:r>
          </a:p>
          <a:p>
            <a:r>
              <a:rPr lang="en-US" dirty="0" smtClean="0"/>
              <a:t>He is also attributed with what could be called the first English opera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Killigrew</a:t>
            </a:r>
            <a:r>
              <a:rPr lang="en-US" dirty="0" smtClean="0"/>
              <a:t> and Davenant	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Mandated women perform female roles</a:t>
            </a:r>
          </a:p>
          <a:p>
            <a:r>
              <a:rPr lang="en-US" dirty="0" smtClean="0"/>
              <a:t>Endorsed theatre as “useful and instructive”</a:t>
            </a:r>
          </a:p>
          <a:p>
            <a:r>
              <a:rPr lang="en-US" dirty="0" smtClean="0"/>
              <a:t>Only 2 theatres received official sanction</a:t>
            </a:r>
          </a:p>
          <a:p>
            <a:pPr lvl="1"/>
            <a:r>
              <a:rPr lang="en-US" dirty="0" smtClean="0"/>
              <a:t>Drury Lane</a:t>
            </a:r>
          </a:p>
          <a:p>
            <a:pPr lvl="1"/>
            <a:r>
              <a:rPr lang="en-US" dirty="0" smtClean="0"/>
              <a:t>Covent Garden</a:t>
            </a:r>
            <a:endParaRPr lang="en-US" dirty="0"/>
          </a:p>
          <a:p>
            <a:r>
              <a:rPr lang="en-US" dirty="0" smtClean="0"/>
              <a:t>Other small theatres popped up but only those with the official sanction were considered legitimate.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English Royal Patent of 1662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Roofs were closed in</a:t>
            </a:r>
          </a:p>
          <a:p>
            <a:pPr lvl="1"/>
            <a:r>
              <a:rPr lang="en-US" dirty="0" smtClean="0"/>
              <a:t>This allowed for more elaborate scenery and stage mechanics</a:t>
            </a:r>
          </a:p>
          <a:p>
            <a:r>
              <a:rPr lang="en-US" dirty="0" smtClean="0"/>
              <a:t>Stage was lit with elaborate chandeliers</a:t>
            </a:r>
          </a:p>
          <a:p>
            <a:r>
              <a:rPr lang="en-US" dirty="0" smtClean="0"/>
              <a:t>Orchestra moved to the front of the stage</a:t>
            </a:r>
          </a:p>
          <a:p>
            <a:r>
              <a:rPr lang="en-US" dirty="0" smtClean="0"/>
              <a:t>The back wall was replaced with shutters that rolled back and forth in grooves</a:t>
            </a:r>
          </a:p>
          <a:p>
            <a:pPr lvl="1"/>
            <a:r>
              <a:rPr lang="en-US" dirty="0" smtClean="0"/>
              <a:t>This allowed for multiple scene changes</a:t>
            </a:r>
          </a:p>
          <a:p>
            <a:r>
              <a:rPr lang="en-US" dirty="0" smtClean="0"/>
              <a:t>Audience sat on level floors to help them see the actors</a:t>
            </a:r>
          </a:p>
          <a:p>
            <a:r>
              <a:rPr lang="en-US" dirty="0" smtClean="0"/>
              <a:t>Stage was tilted slightly toward audience</a:t>
            </a:r>
          </a:p>
          <a:p>
            <a:pPr lvl="1"/>
            <a:r>
              <a:rPr lang="en-US" dirty="0" smtClean="0"/>
              <a:t>Actors had to now move “up” and “down”</a:t>
            </a:r>
          </a:p>
          <a:p>
            <a:pPr lvl="2"/>
            <a:r>
              <a:rPr lang="en-US" dirty="0" smtClean="0"/>
              <a:t>Terms upstage and downstage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Archetecture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William </a:t>
            </a:r>
            <a:r>
              <a:rPr lang="en-US" dirty="0" err="1"/>
              <a:t>W</a:t>
            </a:r>
            <a:r>
              <a:rPr lang="en-US" dirty="0" err="1" smtClean="0"/>
              <a:t>ycherly</a:t>
            </a:r>
            <a:r>
              <a:rPr lang="en-US" dirty="0" smtClean="0"/>
              <a:t> (1640-1716)</a:t>
            </a:r>
          </a:p>
          <a:p>
            <a:pPr lvl="1"/>
            <a:r>
              <a:rPr lang="en-US" i="1" dirty="0" smtClean="0"/>
              <a:t>The Country Wife</a:t>
            </a:r>
          </a:p>
          <a:p>
            <a:pPr lvl="1"/>
            <a:r>
              <a:rPr lang="en-US" dirty="0" smtClean="0"/>
              <a:t>Known for being a comic trendsetter</a:t>
            </a:r>
          </a:p>
          <a:p>
            <a:r>
              <a:rPr lang="en-US" dirty="0" smtClean="0"/>
              <a:t>William Congreve (1670-1729)</a:t>
            </a:r>
          </a:p>
          <a:p>
            <a:pPr lvl="1"/>
            <a:r>
              <a:rPr lang="en-US" i="1" dirty="0" smtClean="0"/>
              <a:t>Love for Love</a:t>
            </a:r>
          </a:p>
          <a:p>
            <a:pPr lvl="1"/>
            <a:r>
              <a:rPr lang="en-US" i="1" dirty="0" smtClean="0"/>
              <a:t>The way of the World</a:t>
            </a:r>
          </a:p>
          <a:p>
            <a:pPr lvl="1"/>
            <a:r>
              <a:rPr lang="en-US" dirty="0" smtClean="0"/>
              <a:t>Considered a master of comedy</a:t>
            </a:r>
          </a:p>
          <a:p>
            <a:r>
              <a:rPr lang="en-US" dirty="0" smtClean="0"/>
              <a:t>George Farquhar (1678-1707)</a:t>
            </a:r>
          </a:p>
          <a:p>
            <a:pPr lvl="1"/>
            <a:r>
              <a:rPr lang="en-US" i="1" dirty="0" smtClean="0"/>
              <a:t>The Beaux’ Stratagem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most famous Writers of the time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David Garrick</a:t>
            </a:r>
          </a:p>
          <a:p>
            <a:pPr lvl="1"/>
            <a:r>
              <a:rPr lang="en-US" dirty="0" smtClean="0"/>
              <a:t>Greatest actor of the Restoration</a:t>
            </a:r>
          </a:p>
          <a:p>
            <a:pPr lvl="1"/>
            <a:r>
              <a:rPr lang="en-US" dirty="0" smtClean="0"/>
              <a:t>Was good at both comedy and tragedy</a:t>
            </a:r>
          </a:p>
          <a:p>
            <a:pPr lvl="1"/>
            <a:r>
              <a:rPr lang="en-US" dirty="0" smtClean="0"/>
              <a:t>His natural movement and line delivery set him apart from the previously stiff style</a:t>
            </a:r>
          </a:p>
          <a:p>
            <a:pPr lvl="1"/>
            <a:r>
              <a:rPr lang="en-US" dirty="0" smtClean="0"/>
              <a:t>Wrote plays and made important innovation in stage lighting</a:t>
            </a:r>
          </a:p>
          <a:p>
            <a:pPr lvl="2"/>
            <a:r>
              <a:rPr lang="en-US" dirty="0" smtClean="0"/>
              <a:t>Hid the lighting fixtures from the audiences view</a:t>
            </a:r>
          </a:p>
          <a:p>
            <a:r>
              <a:rPr lang="en-US" dirty="0" smtClean="0"/>
              <a:t>Peg </a:t>
            </a:r>
            <a:r>
              <a:rPr lang="en-US" dirty="0" err="1" smtClean="0"/>
              <a:t>Woffington</a:t>
            </a:r>
            <a:endParaRPr lang="en-US" dirty="0" smtClean="0"/>
          </a:p>
          <a:p>
            <a:pPr lvl="1"/>
            <a:r>
              <a:rPr lang="en-US" dirty="0" smtClean="0"/>
              <a:t>One of the most famous actresses of the time</a:t>
            </a:r>
          </a:p>
          <a:p>
            <a:pPr lvl="1"/>
            <a:r>
              <a:rPr lang="en-US" dirty="0" smtClean="0"/>
              <a:t>Garrick’s mistress for many years</a:t>
            </a:r>
          </a:p>
          <a:p>
            <a:pPr lvl="1"/>
            <a:r>
              <a:rPr lang="en-US" dirty="0" smtClean="0"/>
              <a:t>Rebelled against the gender-biased Elizabethans by successfully portraying men’s roles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5 months of each other in 1808 and 1809, both burned to the ground</a:t>
            </a:r>
          </a:p>
          <a:p>
            <a:r>
              <a:rPr lang="en-US" dirty="0" smtClean="0"/>
              <a:t>This symbolized the end of an era</a:t>
            </a:r>
          </a:p>
          <a:p>
            <a:r>
              <a:rPr lang="en-US" dirty="0" smtClean="0"/>
              <a:t>When new building were built to replace them, a new period of theatre emerged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Drury Lane and Covent Garden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Teetering between the Restoration and the period to follow were</a:t>
            </a:r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Brinsley</a:t>
            </a:r>
            <a:r>
              <a:rPr lang="en-US" dirty="0" smtClean="0"/>
              <a:t> Sheridan (1751-1816)</a:t>
            </a:r>
          </a:p>
          <a:p>
            <a:pPr lvl="2"/>
            <a:r>
              <a:rPr lang="en-US" i="1" dirty="0" smtClean="0"/>
              <a:t>School for Scandal</a:t>
            </a:r>
          </a:p>
          <a:p>
            <a:pPr lvl="2"/>
            <a:r>
              <a:rPr lang="en-US" i="1" dirty="0" smtClean="0"/>
              <a:t>The Rivals</a:t>
            </a:r>
            <a:endParaRPr lang="en-US" i="1" dirty="0"/>
          </a:p>
          <a:p>
            <a:pPr lvl="1"/>
            <a:r>
              <a:rPr lang="en-US" dirty="0" smtClean="0"/>
              <a:t>Oliver Goldsmith (1728-1774)</a:t>
            </a:r>
          </a:p>
          <a:p>
            <a:pPr lvl="2"/>
            <a:r>
              <a:rPr lang="en-US" dirty="0" smtClean="0"/>
              <a:t>“One hit wonder”</a:t>
            </a:r>
          </a:p>
          <a:p>
            <a:pPr lvl="2"/>
            <a:r>
              <a:rPr lang="en-US" i="1" dirty="0" smtClean="0"/>
              <a:t>She Stoops to Conquer</a:t>
            </a:r>
          </a:p>
          <a:p>
            <a:pPr lvl="1"/>
            <a:endParaRPr lang="en-US" i="1" dirty="0" smtClean="0"/>
          </a:p>
          <a:p>
            <a:pPr lvl="2"/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Playwrights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528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The English Restoration and Later Theatre</vt:lpstr>
      <vt:lpstr>Restoration</vt:lpstr>
      <vt:lpstr>Killigrew and Davenant </vt:lpstr>
      <vt:lpstr>The English Royal Patent of 1662</vt:lpstr>
      <vt:lpstr>Archetecture</vt:lpstr>
      <vt:lpstr>Some of the most famous Writers of the time</vt:lpstr>
      <vt:lpstr>Actors</vt:lpstr>
      <vt:lpstr>Drury Lane and Covent Garden</vt:lpstr>
      <vt:lpstr>Playwrights</vt:lpstr>
      <vt:lpstr>LATER</vt:lpstr>
      <vt:lpstr>Charles II</vt:lpstr>
      <vt:lpstr>William Wycherly</vt:lpstr>
      <vt:lpstr>William Congreve</vt:lpstr>
      <vt:lpstr>George Farquhar</vt:lpstr>
      <vt:lpstr>David Garrick and Peg Woffington</vt:lpstr>
      <vt:lpstr>Richard Brinsley Sheridan</vt:lpstr>
      <vt:lpstr>Oliver Goldsmith</vt:lpstr>
      <vt:lpstr>Gilbert and Sullivan</vt:lpstr>
      <vt:lpstr>Oscar Wilde</vt:lpstr>
      <vt:lpstr>George Bernard Shaw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Restoration and Later Theatre</dc:title>
  <dc:creator>tech</dc:creator>
  <cp:lastModifiedBy>tech</cp:lastModifiedBy>
  <cp:revision>8</cp:revision>
  <dcterms:created xsi:type="dcterms:W3CDTF">2012-09-25T14:22:53Z</dcterms:created>
  <dcterms:modified xsi:type="dcterms:W3CDTF">2012-09-27T13:12:04Z</dcterms:modified>
</cp:coreProperties>
</file>